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50" Type="http://schemas.openxmlformats.org/officeDocument/2006/relationships/image" Target="../media/image239.png"/><Relationship Id="rId55" Type="http://schemas.openxmlformats.org/officeDocument/2006/relationships/image" Target="../media/image244.png"/><Relationship Id="rId63" Type="http://schemas.openxmlformats.org/officeDocument/2006/relationships/image" Target="../media/image252.png"/><Relationship Id="rId68" Type="http://schemas.openxmlformats.org/officeDocument/2006/relationships/image" Target="../media/image257.png"/><Relationship Id="rId7" Type="http://schemas.openxmlformats.org/officeDocument/2006/relationships/image" Target="../media/image196.png"/><Relationship Id="rId71" Type="http://schemas.openxmlformats.org/officeDocument/2006/relationships/image" Target="../media/image260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3" Type="http://schemas.openxmlformats.org/officeDocument/2006/relationships/image" Target="../media/image242.png"/><Relationship Id="rId58" Type="http://schemas.openxmlformats.org/officeDocument/2006/relationships/image" Target="../media/image247.png"/><Relationship Id="rId66" Type="http://schemas.openxmlformats.org/officeDocument/2006/relationships/image" Target="../media/image255.png"/><Relationship Id="rId74" Type="http://schemas.openxmlformats.org/officeDocument/2006/relationships/image" Target="../media/image26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Relationship Id="rId57" Type="http://schemas.openxmlformats.org/officeDocument/2006/relationships/image" Target="../media/image246.png"/><Relationship Id="rId61" Type="http://schemas.openxmlformats.org/officeDocument/2006/relationships/image" Target="../media/image250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52" Type="http://schemas.openxmlformats.org/officeDocument/2006/relationships/image" Target="../media/image241.png"/><Relationship Id="rId60" Type="http://schemas.openxmlformats.org/officeDocument/2006/relationships/image" Target="../media/image249.png"/><Relationship Id="rId65" Type="http://schemas.openxmlformats.org/officeDocument/2006/relationships/image" Target="../media/image254.png"/><Relationship Id="rId73" Type="http://schemas.openxmlformats.org/officeDocument/2006/relationships/image" Target="../media/image26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56" Type="http://schemas.openxmlformats.org/officeDocument/2006/relationships/image" Target="../media/image245.png"/><Relationship Id="rId64" Type="http://schemas.openxmlformats.org/officeDocument/2006/relationships/image" Target="../media/image253.png"/><Relationship Id="rId69" Type="http://schemas.openxmlformats.org/officeDocument/2006/relationships/image" Target="../media/image258.png"/><Relationship Id="rId8" Type="http://schemas.openxmlformats.org/officeDocument/2006/relationships/image" Target="../media/image197.png"/><Relationship Id="rId51" Type="http://schemas.openxmlformats.org/officeDocument/2006/relationships/image" Target="../media/image240.png"/><Relationship Id="rId72" Type="http://schemas.openxmlformats.org/officeDocument/2006/relationships/image" Target="../media/image261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59" Type="http://schemas.openxmlformats.org/officeDocument/2006/relationships/image" Target="../media/image248.png"/><Relationship Id="rId67" Type="http://schemas.openxmlformats.org/officeDocument/2006/relationships/image" Target="../media/image256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Relationship Id="rId54" Type="http://schemas.openxmlformats.org/officeDocument/2006/relationships/image" Target="../media/image243.png"/><Relationship Id="rId62" Type="http://schemas.openxmlformats.org/officeDocument/2006/relationships/image" Target="../media/image251.png"/><Relationship Id="rId70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8.png"/><Relationship Id="rId21" Type="http://schemas.openxmlformats.org/officeDocument/2006/relationships/image" Target="../media/image269.png"/><Relationship Id="rId34" Type="http://schemas.openxmlformats.org/officeDocument/2006/relationships/image" Target="../media/image271.png"/><Relationship Id="rId42" Type="http://schemas.openxmlformats.org/officeDocument/2006/relationships/image" Target="../media/image241.png"/><Relationship Id="rId47" Type="http://schemas.openxmlformats.org/officeDocument/2006/relationships/image" Target="../media/image247.png"/><Relationship Id="rId50" Type="http://schemas.openxmlformats.org/officeDocument/2006/relationships/image" Target="../media/image249.png"/><Relationship Id="rId55" Type="http://schemas.openxmlformats.org/officeDocument/2006/relationships/image" Target="../media/image252.png"/><Relationship Id="rId63" Type="http://schemas.openxmlformats.org/officeDocument/2006/relationships/image" Target="../media/image197.png"/><Relationship Id="rId68" Type="http://schemas.openxmlformats.org/officeDocument/2006/relationships/image" Target="../media/image212.png"/><Relationship Id="rId7" Type="http://schemas.openxmlformats.org/officeDocument/2006/relationships/image" Target="../media/image192.png"/><Relationship Id="rId71" Type="http://schemas.openxmlformats.org/officeDocument/2006/relationships/image" Target="../media/image262.png"/><Relationship Id="rId2" Type="http://schemas.openxmlformats.org/officeDocument/2006/relationships/image" Target="../media/image265.png"/><Relationship Id="rId16" Type="http://schemas.openxmlformats.org/officeDocument/2006/relationships/image" Target="../media/image202.png"/><Relationship Id="rId29" Type="http://schemas.openxmlformats.org/officeDocument/2006/relationships/image" Target="../media/image226.png"/><Relationship Id="rId11" Type="http://schemas.openxmlformats.org/officeDocument/2006/relationships/image" Target="../media/image195.png"/><Relationship Id="rId24" Type="http://schemas.openxmlformats.org/officeDocument/2006/relationships/image" Target="../media/image232.png"/><Relationship Id="rId32" Type="http://schemas.openxmlformats.org/officeDocument/2006/relationships/image" Target="../media/image270.png"/><Relationship Id="rId37" Type="http://schemas.openxmlformats.org/officeDocument/2006/relationships/image" Target="../media/image229.png"/><Relationship Id="rId40" Type="http://schemas.openxmlformats.org/officeDocument/2006/relationships/image" Target="../media/image239.png"/><Relationship Id="rId45" Type="http://schemas.openxmlformats.org/officeDocument/2006/relationships/image" Target="../media/image245.png"/><Relationship Id="rId53" Type="http://schemas.openxmlformats.org/officeDocument/2006/relationships/image" Target="../media/image193.png"/><Relationship Id="rId58" Type="http://schemas.openxmlformats.org/officeDocument/2006/relationships/image" Target="../media/image255.png"/><Relationship Id="rId66" Type="http://schemas.openxmlformats.org/officeDocument/2006/relationships/image" Target="../media/image260.png"/><Relationship Id="rId5" Type="http://schemas.openxmlformats.org/officeDocument/2006/relationships/image" Target="../media/image268.png"/><Relationship Id="rId15" Type="http://schemas.openxmlformats.org/officeDocument/2006/relationships/image" Target="../media/image201.png"/><Relationship Id="rId23" Type="http://schemas.openxmlformats.org/officeDocument/2006/relationships/image" Target="../media/image219.png"/><Relationship Id="rId28" Type="http://schemas.openxmlformats.org/officeDocument/2006/relationships/image" Target="../media/image244.png"/><Relationship Id="rId36" Type="http://schemas.openxmlformats.org/officeDocument/2006/relationships/image" Target="../media/image235.png"/><Relationship Id="rId49" Type="http://schemas.openxmlformats.org/officeDocument/2006/relationships/image" Target="../media/image248.png"/><Relationship Id="rId57" Type="http://schemas.openxmlformats.org/officeDocument/2006/relationships/image" Target="../media/image254.png"/><Relationship Id="rId61" Type="http://schemas.openxmlformats.org/officeDocument/2006/relationships/image" Target="../media/image258.png"/><Relationship Id="rId10" Type="http://schemas.openxmlformats.org/officeDocument/2006/relationships/image" Target="../media/image200.png"/><Relationship Id="rId19" Type="http://schemas.openxmlformats.org/officeDocument/2006/relationships/image" Target="../media/image218.png"/><Relationship Id="rId31" Type="http://schemas.openxmlformats.org/officeDocument/2006/relationships/image" Target="../media/image231.png"/><Relationship Id="rId44" Type="http://schemas.openxmlformats.org/officeDocument/2006/relationships/image" Target="../media/image243.png"/><Relationship Id="rId52" Type="http://schemas.openxmlformats.org/officeDocument/2006/relationships/image" Target="../media/image250.png"/><Relationship Id="rId60" Type="http://schemas.openxmlformats.org/officeDocument/2006/relationships/image" Target="../media/image257.png"/><Relationship Id="rId65" Type="http://schemas.openxmlformats.org/officeDocument/2006/relationships/image" Target="../media/image259.png"/><Relationship Id="rId73" Type="http://schemas.openxmlformats.org/officeDocument/2006/relationships/image" Target="../media/image204.png"/><Relationship Id="rId4" Type="http://schemas.openxmlformats.org/officeDocument/2006/relationships/image" Target="../media/image267.png"/><Relationship Id="rId9" Type="http://schemas.openxmlformats.org/officeDocument/2006/relationships/image" Target="../media/image199.png"/><Relationship Id="rId14" Type="http://schemas.openxmlformats.org/officeDocument/2006/relationships/image" Target="../media/image208.png"/><Relationship Id="rId22" Type="http://schemas.openxmlformats.org/officeDocument/2006/relationships/image" Target="../media/image224.png"/><Relationship Id="rId27" Type="http://schemas.openxmlformats.org/officeDocument/2006/relationships/image" Target="../media/image230.png"/><Relationship Id="rId30" Type="http://schemas.openxmlformats.org/officeDocument/2006/relationships/image" Target="../media/image227.png"/><Relationship Id="rId35" Type="http://schemas.openxmlformats.org/officeDocument/2006/relationships/image" Target="../media/image234.png"/><Relationship Id="rId43" Type="http://schemas.openxmlformats.org/officeDocument/2006/relationships/image" Target="../media/image242.png"/><Relationship Id="rId48" Type="http://schemas.openxmlformats.org/officeDocument/2006/relationships/image" Target="../media/image206.png"/><Relationship Id="rId56" Type="http://schemas.openxmlformats.org/officeDocument/2006/relationships/image" Target="../media/image253.png"/><Relationship Id="rId64" Type="http://schemas.openxmlformats.org/officeDocument/2006/relationships/image" Target="../media/image221.png"/><Relationship Id="rId69" Type="http://schemas.openxmlformats.org/officeDocument/2006/relationships/image" Target="../media/image210.png"/><Relationship Id="rId8" Type="http://schemas.openxmlformats.org/officeDocument/2006/relationships/image" Target="../media/image198.png"/><Relationship Id="rId51" Type="http://schemas.openxmlformats.org/officeDocument/2006/relationships/image" Target="../media/image203.png"/><Relationship Id="rId72" Type="http://schemas.openxmlformats.org/officeDocument/2006/relationships/image" Target="../media/image263.png"/><Relationship Id="rId3" Type="http://schemas.openxmlformats.org/officeDocument/2006/relationships/image" Target="../media/image266.png"/><Relationship Id="rId12" Type="http://schemas.openxmlformats.org/officeDocument/2006/relationships/image" Target="../media/image207.png"/><Relationship Id="rId17" Type="http://schemas.openxmlformats.org/officeDocument/2006/relationships/image" Target="../media/image214.png"/><Relationship Id="rId25" Type="http://schemas.openxmlformats.org/officeDocument/2006/relationships/image" Target="../media/image225.png"/><Relationship Id="rId33" Type="http://schemas.openxmlformats.org/officeDocument/2006/relationships/image" Target="../media/image233.png"/><Relationship Id="rId38" Type="http://schemas.openxmlformats.org/officeDocument/2006/relationships/image" Target="../media/image228.png"/><Relationship Id="rId46" Type="http://schemas.openxmlformats.org/officeDocument/2006/relationships/image" Target="../media/image246.png"/><Relationship Id="rId59" Type="http://schemas.openxmlformats.org/officeDocument/2006/relationships/image" Target="../media/image256.png"/><Relationship Id="rId67" Type="http://schemas.openxmlformats.org/officeDocument/2006/relationships/image" Target="../media/image261.png"/><Relationship Id="rId20" Type="http://schemas.openxmlformats.org/officeDocument/2006/relationships/image" Target="../media/image216.png"/><Relationship Id="rId41" Type="http://schemas.openxmlformats.org/officeDocument/2006/relationships/image" Target="../media/image240.png"/><Relationship Id="rId54" Type="http://schemas.openxmlformats.org/officeDocument/2006/relationships/image" Target="../media/image194.png"/><Relationship Id="rId62" Type="http://schemas.openxmlformats.org/officeDocument/2006/relationships/image" Target="../media/image196.png"/><Relationship Id="rId7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9.png"/><Relationship Id="rId18" Type="http://schemas.openxmlformats.org/officeDocument/2006/relationships/image" Target="../media/image292.png"/><Relationship Id="rId26" Type="http://schemas.openxmlformats.org/officeDocument/2006/relationships/image" Target="../media/image297.png"/><Relationship Id="rId3" Type="http://schemas.openxmlformats.org/officeDocument/2006/relationships/image" Target="../media/image285.png"/><Relationship Id="rId21" Type="http://schemas.openxmlformats.org/officeDocument/2006/relationships/image" Target="../media/image57.png"/><Relationship Id="rId34" Type="http://schemas.openxmlformats.org/officeDocument/2006/relationships/image" Target="../media/image77.png"/><Relationship Id="rId7" Type="http://schemas.openxmlformats.org/officeDocument/2006/relationships/image" Target="../media/image289.png"/><Relationship Id="rId12" Type="http://schemas.openxmlformats.org/officeDocument/2006/relationships/image" Target="../media/image78.png"/><Relationship Id="rId17" Type="http://schemas.openxmlformats.org/officeDocument/2006/relationships/image" Target="../media/image291.png"/><Relationship Id="rId25" Type="http://schemas.openxmlformats.org/officeDocument/2006/relationships/image" Target="../media/image296.png"/><Relationship Id="rId33" Type="http://schemas.openxmlformats.org/officeDocument/2006/relationships/image" Target="../media/image74.png"/><Relationship Id="rId2" Type="http://schemas.openxmlformats.org/officeDocument/2006/relationships/image" Target="../media/image284.png"/><Relationship Id="rId16" Type="http://schemas.openxmlformats.org/officeDocument/2006/relationships/image" Target="../media/image290.png"/><Relationship Id="rId20" Type="http://schemas.openxmlformats.org/officeDocument/2006/relationships/image" Target="../media/image293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37.png"/><Relationship Id="rId24" Type="http://schemas.openxmlformats.org/officeDocument/2006/relationships/image" Target="../media/image295.png"/><Relationship Id="rId32" Type="http://schemas.openxmlformats.org/officeDocument/2006/relationships/image" Target="../media/image68.png"/><Relationship Id="rId37" Type="http://schemas.openxmlformats.org/officeDocument/2006/relationships/image" Target="../media/image40.png"/><Relationship Id="rId5" Type="http://schemas.openxmlformats.org/officeDocument/2006/relationships/image" Target="../media/image287.png"/><Relationship Id="rId15" Type="http://schemas.openxmlformats.org/officeDocument/2006/relationships/image" Target="../media/image80.png"/><Relationship Id="rId23" Type="http://schemas.openxmlformats.org/officeDocument/2006/relationships/image" Target="../media/image294.png"/><Relationship Id="rId28" Type="http://schemas.openxmlformats.org/officeDocument/2006/relationships/image" Target="../media/image59.png"/><Relationship Id="rId36" Type="http://schemas.openxmlformats.org/officeDocument/2006/relationships/image" Target="../media/image82.png"/><Relationship Id="rId10" Type="http://schemas.openxmlformats.org/officeDocument/2006/relationships/image" Target="../media/image83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286.png"/><Relationship Id="rId9" Type="http://schemas.openxmlformats.org/officeDocument/2006/relationships/image" Target="../media/image36.png"/><Relationship Id="rId14" Type="http://schemas.openxmlformats.org/officeDocument/2006/relationships/image" Target="../media/image73.png"/><Relationship Id="rId22" Type="http://schemas.openxmlformats.org/officeDocument/2006/relationships/image" Target="../media/image51.png"/><Relationship Id="rId27" Type="http://schemas.openxmlformats.org/officeDocument/2006/relationships/image" Target="../media/image58.png"/><Relationship Id="rId30" Type="http://schemas.openxmlformats.org/officeDocument/2006/relationships/image" Target="../media/image298.png"/><Relationship Id="rId35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ontserrat" TargetMode="External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50" Type="http://schemas.openxmlformats.org/officeDocument/2006/relationships/image" Target="../media/image16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8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02.png"/><Relationship Id="rId26" Type="http://schemas.openxmlformats.org/officeDocument/2006/relationships/image" Target="../media/image185.png"/><Relationship Id="rId3" Type="http://schemas.openxmlformats.org/officeDocument/2006/relationships/image" Target="../media/image119.png"/><Relationship Id="rId21" Type="http://schemas.openxmlformats.org/officeDocument/2006/relationships/image" Target="../media/image180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4.png"/><Relationship Id="rId2" Type="http://schemas.openxmlformats.org/officeDocument/2006/relationships/image" Target="../media/image163.png"/><Relationship Id="rId16" Type="http://schemas.openxmlformats.org/officeDocument/2006/relationships/image" Target="../media/image176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3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70.png"/><Relationship Id="rId19" Type="http://schemas.openxmlformats.org/officeDocument/2006/relationships/image" Target="../media/image178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85932" y="88393"/>
            <a:ext cx="3233854" cy="3453417"/>
          </a:xfrm>
          <a:prstGeom prst="rect">
            <a:avLst/>
          </a:prstGeom>
        </p:spPr>
      </p:pic>
      <p:sp>
        <p:nvSpPr>
          <p:cNvPr id="3" name="textbox 3"/>
          <p:cNvSpPr/>
          <p:nvPr/>
        </p:nvSpPr>
        <p:spPr>
          <a:xfrm>
            <a:off x="240476" y="423746"/>
            <a:ext cx="6457690" cy="45413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indent="80117" algn="l" rtl="0" eaLnBrk="0">
              <a:lnSpc>
                <a:spcPct val="80000"/>
              </a:lnSpc>
              <a:tabLst/>
            </a:pPr>
            <a:r>
              <a:rPr lang="en-US" sz="57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BÀI TẬP LỚN PTHON</a:t>
            </a:r>
            <a:endParaRPr lang="en-US" altLang="Arial" sz="5700" dirty="0"/>
          </a:p>
          <a:p>
            <a:pPr algn="l" rtl="0" eaLnBrk="0">
              <a:lnSpc>
                <a:spcPct val="113000"/>
              </a:lnSpc>
              <a:tabLst/>
            </a:pPr>
            <a:endParaRPr lang="en-US" altLang="Arial" sz="3200" dirty="0"/>
          </a:p>
          <a:p>
            <a:pPr indent="38007" algn="l" rtl="0" eaLnBrk="0">
              <a:lnSpc>
                <a:spcPts val="1536"/>
              </a:lnSpc>
              <a:tabLst/>
            </a:pP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Phát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triển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phần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mềm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xử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32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lý</a:t>
            </a:r>
            <a:r>
              <a:rPr lang="en-US" sz="32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video</a:t>
            </a:r>
          </a:p>
          <a:p>
            <a:pPr indent="38007" algn="l" rtl="0" eaLnBrk="0">
              <a:lnSpc>
                <a:spcPts val="1536"/>
              </a:lnSpc>
              <a:tabLst/>
            </a:pPr>
            <a:endParaRPr lang="en-US" sz="2400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400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i="1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r>
              <a:rPr lang="en-US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	</a:t>
            </a:r>
            <a:r>
              <a:rPr lang="en-US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Giảng</a:t>
            </a:r>
            <a:r>
              <a:rPr lang="en-US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viên</a:t>
            </a:r>
            <a:r>
              <a:rPr lang="en-US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hướng</a:t>
            </a:r>
            <a:r>
              <a:rPr lang="en-US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dẫn</a:t>
            </a:r>
            <a:r>
              <a:rPr lang="en-US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: </a:t>
            </a:r>
            <a:r>
              <a:rPr lang="en-US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Trần</a:t>
            </a:r>
            <a:r>
              <a:rPr lang="en-US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Quý</a:t>
            </a:r>
            <a:r>
              <a:rPr lang="en-US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Nam</a:t>
            </a:r>
          </a:p>
          <a:p>
            <a:pPr indent="38007" algn="l" rtl="0" eaLnBrk="0">
              <a:lnSpc>
                <a:spcPts val="1536"/>
              </a:lnSpc>
              <a:tabLst/>
            </a:pPr>
            <a:endParaRPr lang="en-US" sz="2000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r>
              <a:rPr lang="en-US" altLang="Arial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	Sinh </a:t>
            </a:r>
            <a:r>
              <a:rPr lang="en-US" altLang="Arial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viên</a:t>
            </a:r>
            <a:r>
              <a:rPr lang="en-US" altLang="Arial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altLang="Arial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thực</a:t>
            </a:r>
            <a:r>
              <a:rPr lang="en-US" altLang="Arial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altLang="Arial" sz="2000" i="1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hiện</a:t>
            </a:r>
            <a:r>
              <a:rPr lang="en-US" altLang="Arial" sz="2000" i="1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:     </a:t>
            </a:r>
            <a:r>
              <a:rPr lang="en-US" altLang="Arial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Đinh</a:t>
            </a:r>
            <a:r>
              <a:rPr lang="en-US" altLang="Arial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Quang </a:t>
            </a:r>
            <a:r>
              <a:rPr lang="en-US" altLang="Arial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Hưng</a:t>
            </a:r>
            <a:endParaRPr lang="en-US" altLang="Arial" sz="2000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  <a:p>
            <a:pPr indent="38007" algn="l" rtl="0" eaLnBrk="0">
              <a:lnSpc>
                <a:spcPts val="1536"/>
              </a:lnSpc>
              <a:tabLst/>
            </a:pPr>
            <a:r>
              <a:rPr lang="en-US" altLang="Arial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</a:p>
          <a:p>
            <a:pPr indent="38007" algn="l" rtl="0" eaLnBrk="0">
              <a:lnSpc>
                <a:spcPts val="1536"/>
              </a:lnSpc>
              <a:tabLst/>
            </a:pPr>
            <a:r>
              <a:rPr lang="en-US" altLang="Arial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		          	             </a:t>
            </a:r>
            <a:r>
              <a:rPr lang="en-US" altLang="Arial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Trần</a:t>
            </a:r>
            <a:r>
              <a:rPr lang="en-US" altLang="Arial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altLang="Arial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Đình</a:t>
            </a:r>
            <a:r>
              <a:rPr lang="en-US" altLang="Arial" sz="2000" spc="10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 </a:t>
            </a:r>
            <a:r>
              <a:rPr lang="en-US" altLang="Arial" sz="2000" spc="100" dirty="0" err="1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Thiện</a:t>
            </a:r>
            <a:endParaRPr lang="en-US" altLang="Arial" sz="2000" spc="100" dirty="0">
              <a:solidFill>
                <a:srgbClr val="FFFFFF">
                  <a:alpha val="100000"/>
                </a:srgb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295" name="picture 2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097147" y="4358914"/>
            <a:ext cx="29449" cy="678795"/>
          </a:xfrm>
          <a:prstGeom prst="rect">
            <a:avLst/>
          </a:prstGeom>
        </p:spPr>
      </p:pic>
      <p:pic>
        <p:nvPicPr>
          <p:cNvPr id="296" name="picture 2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66220" y="4332120"/>
            <a:ext cx="63575" cy="53658"/>
          </a:xfrm>
          <a:prstGeom prst="rect">
            <a:avLst/>
          </a:prstGeom>
        </p:spPr>
      </p:pic>
      <p:pic>
        <p:nvPicPr>
          <p:cNvPr id="297" name="picture 2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93944" y="5010846"/>
            <a:ext cx="63576" cy="53659"/>
          </a:xfrm>
          <a:prstGeom prst="rect">
            <a:avLst/>
          </a:prstGeom>
        </p:spPr>
      </p:pic>
      <p:pic>
        <p:nvPicPr>
          <p:cNvPr id="298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097147" y="4358914"/>
            <a:ext cx="29449" cy="678795"/>
          </a:xfrm>
          <a:prstGeom prst="rect">
            <a:avLst/>
          </a:prstGeom>
        </p:spPr>
      </p:pic>
      <p:pic>
        <p:nvPicPr>
          <p:cNvPr id="299" name="picture 2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24232" y="3886583"/>
            <a:ext cx="418438" cy="7614"/>
          </a:xfrm>
          <a:prstGeom prst="rect">
            <a:avLst/>
          </a:prstGeom>
        </p:spPr>
      </p:pic>
      <p:pic>
        <p:nvPicPr>
          <p:cNvPr id="300" name="picture 3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06313" y="3871124"/>
            <a:ext cx="35852" cy="44954"/>
          </a:xfrm>
          <a:prstGeom prst="rect">
            <a:avLst/>
          </a:prstGeom>
        </p:spPr>
      </p:pic>
      <p:pic>
        <p:nvPicPr>
          <p:cNvPr id="301" name="picture 3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124727" y="3864698"/>
            <a:ext cx="35851" cy="44955"/>
          </a:xfrm>
          <a:prstGeom prst="rect">
            <a:avLst/>
          </a:prstGeom>
        </p:spPr>
      </p:pic>
      <p:pic>
        <p:nvPicPr>
          <p:cNvPr id="302" name="picture 3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24232" y="3886583"/>
            <a:ext cx="418438" cy="7614"/>
          </a:xfrm>
          <a:prstGeom prst="rect">
            <a:avLst/>
          </a:prstGeom>
        </p:spPr>
      </p:pic>
      <p:pic>
        <p:nvPicPr>
          <p:cNvPr id="303" name="picture 3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913907" y="4630328"/>
            <a:ext cx="461803" cy="6350"/>
          </a:xfrm>
          <a:prstGeom prst="rect">
            <a:avLst/>
          </a:prstGeom>
        </p:spPr>
      </p:pic>
      <p:pic>
        <p:nvPicPr>
          <p:cNvPr id="304" name="picture 3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75120" y="4631701"/>
            <a:ext cx="26670" cy="511798"/>
          </a:xfrm>
          <a:prstGeom prst="rect">
            <a:avLst/>
          </a:prstGeom>
        </p:spPr>
      </p:pic>
      <p:pic>
        <p:nvPicPr>
          <p:cNvPr id="305" name="picture 3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357785" y="4609254"/>
            <a:ext cx="61328" cy="534245"/>
          </a:xfrm>
          <a:prstGeom prst="rect">
            <a:avLst/>
          </a:prstGeom>
        </p:spPr>
      </p:pic>
      <p:pic>
        <p:nvPicPr>
          <p:cNvPr id="306" name="picture 3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327307" y="4254031"/>
            <a:ext cx="6350" cy="623056"/>
          </a:xfrm>
          <a:prstGeom prst="rect">
            <a:avLst/>
          </a:prstGeom>
        </p:spPr>
      </p:pic>
      <p:pic>
        <p:nvPicPr>
          <p:cNvPr id="307" name="picture 30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310524" y="4231558"/>
            <a:ext cx="39916" cy="668004"/>
          </a:xfrm>
          <a:prstGeom prst="rect">
            <a:avLst/>
          </a:prstGeom>
        </p:spPr>
      </p:pic>
      <p:pic>
        <p:nvPicPr>
          <p:cNvPr id="308" name="picture 3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327307" y="4254031"/>
            <a:ext cx="6350" cy="623056"/>
          </a:xfrm>
          <a:prstGeom prst="rect">
            <a:avLst/>
          </a:prstGeom>
        </p:spPr>
      </p:pic>
      <p:pic>
        <p:nvPicPr>
          <p:cNvPr id="309" name="picture 3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310524" y="4231558"/>
            <a:ext cx="39916" cy="668004"/>
          </a:xfrm>
          <a:prstGeom prst="rect">
            <a:avLst/>
          </a:prstGeom>
        </p:spPr>
      </p:pic>
      <p:pic>
        <p:nvPicPr>
          <p:cNvPr id="310" name="picture 3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895987" y="4612799"/>
            <a:ext cx="35839" cy="44952"/>
          </a:xfrm>
          <a:prstGeom prst="rect">
            <a:avLst/>
          </a:prstGeom>
        </p:spPr>
      </p:pic>
      <p:pic>
        <p:nvPicPr>
          <p:cNvPr id="311" name="picture 3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359737" y="4224820"/>
            <a:ext cx="35838" cy="44951"/>
          </a:xfrm>
          <a:prstGeom prst="rect">
            <a:avLst/>
          </a:prstGeom>
        </p:spPr>
      </p:pic>
      <p:pic>
        <p:nvPicPr>
          <p:cNvPr id="312" name="picture 3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337651" y="4876609"/>
            <a:ext cx="59397" cy="58228"/>
          </a:xfrm>
          <a:prstGeom prst="rect">
            <a:avLst/>
          </a:prstGeom>
        </p:spPr>
      </p:pic>
      <p:pic>
        <p:nvPicPr>
          <p:cNvPr id="313" name="picture 3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5382031" y="4999061"/>
            <a:ext cx="604773" cy="78663"/>
          </a:xfrm>
          <a:prstGeom prst="rect">
            <a:avLst/>
          </a:prstGeom>
        </p:spPr>
      </p:pic>
      <p:pic>
        <p:nvPicPr>
          <p:cNvPr id="314" name="picture 3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75120" y="4631701"/>
            <a:ext cx="26670" cy="511798"/>
          </a:xfrm>
          <a:prstGeom prst="rect">
            <a:avLst/>
          </a:prstGeom>
        </p:spPr>
      </p:pic>
      <p:pic>
        <p:nvPicPr>
          <p:cNvPr id="315" name="picture 3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359737" y="4224820"/>
            <a:ext cx="35838" cy="44951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258329" y="4949776"/>
            <a:ext cx="35838" cy="44951"/>
          </a:xfrm>
          <a:prstGeom prst="rect">
            <a:avLst/>
          </a:prstGeom>
        </p:spPr>
      </p:pic>
      <p:pic>
        <p:nvPicPr>
          <p:cNvPr id="317" name="picture 3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921285" y="4982581"/>
            <a:ext cx="355381" cy="15452"/>
          </a:xfrm>
          <a:prstGeom prst="rect">
            <a:avLst/>
          </a:prstGeom>
        </p:spPr>
      </p:pic>
      <p:pic>
        <p:nvPicPr>
          <p:cNvPr id="318" name="picture 3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6903390" y="4960701"/>
            <a:ext cx="391172" cy="59213"/>
          </a:xfrm>
          <a:prstGeom prst="rect">
            <a:avLst/>
          </a:prstGeom>
        </p:spPr>
      </p:pic>
      <p:pic>
        <p:nvPicPr>
          <p:cNvPr id="319" name="picture 3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5499125" y="4375184"/>
            <a:ext cx="35851" cy="44951"/>
          </a:xfrm>
          <a:prstGeom prst="rect">
            <a:avLst/>
          </a:prstGeom>
        </p:spPr>
      </p:pic>
      <p:pic>
        <p:nvPicPr>
          <p:cNvPr id="320" name="picture 3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8741194" y="4795230"/>
            <a:ext cx="35851" cy="44951"/>
          </a:xfrm>
          <a:prstGeom prst="rect">
            <a:avLst/>
          </a:prstGeom>
        </p:spPr>
      </p:pic>
      <p:pic>
        <p:nvPicPr>
          <p:cNvPr id="321" name="picture 3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8741194" y="4795230"/>
            <a:ext cx="35851" cy="44951"/>
          </a:xfrm>
          <a:prstGeom prst="rect">
            <a:avLst/>
          </a:prstGeom>
        </p:spPr>
      </p:pic>
      <p:pic>
        <p:nvPicPr>
          <p:cNvPr id="322" name="picture 3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7956728" y="4058696"/>
            <a:ext cx="35852" cy="44951"/>
          </a:xfrm>
          <a:prstGeom prst="rect">
            <a:avLst/>
          </a:prstGeom>
        </p:spPr>
      </p:pic>
      <p:pic>
        <p:nvPicPr>
          <p:cNvPr id="323" name="picture 3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531784" y="4811335"/>
            <a:ext cx="612215" cy="58788"/>
          </a:xfrm>
          <a:prstGeom prst="rect">
            <a:avLst/>
          </a:prstGeom>
        </p:spPr>
      </p:pic>
      <p:pic>
        <p:nvPicPr>
          <p:cNvPr id="324" name="picture 3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714210" y="4911943"/>
            <a:ext cx="35839" cy="231556"/>
          </a:xfrm>
          <a:prstGeom prst="rect">
            <a:avLst/>
          </a:prstGeom>
        </p:spPr>
      </p:pic>
      <p:pic>
        <p:nvPicPr>
          <p:cNvPr id="325" name="picture 3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8502116" y="4840150"/>
            <a:ext cx="59410" cy="58228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1077235" y="4080759"/>
            <a:ext cx="8244" cy="741098"/>
          </a:xfrm>
          <a:prstGeom prst="rect">
            <a:avLst/>
          </a:prstGeom>
        </p:spPr>
      </p:pic>
      <p:pic>
        <p:nvPicPr>
          <p:cNvPr id="327" name="picture 32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1052831" y="4795024"/>
            <a:ext cx="63574" cy="53658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1078078" y="4061233"/>
            <a:ext cx="726560" cy="20393"/>
          </a:xfrm>
          <a:prstGeom prst="rect">
            <a:avLst/>
          </a:prstGeom>
        </p:spPr>
      </p:pic>
      <p:pic>
        <p:nvPicPr>
          <p:cNvPr id="329" name="picture 32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1046308" y="4035264"/>
            <a:ext cx="790098" cy="72330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1078078" y="4061233"/>
            <a:ext cx="726560" cy="20393"/>
          </a:xfrm>
          <a:prstGeom prst="rect">
            <a:avLst/>
          </a:prstGeom>
        </p:spPr>
      </p:pic>
      <p:sp>
        <p:nvSpPr>
          <p:cNvPr id="331" name="rect"/>
          <p:cNvSpPr/>
          <p:nvPr/>
        </p:nvSpPr>
        <p:spPr>
          <a:xfrm>
            <a:off x="9131668" y="4499777"/>
            <a:ext cx="35852" cy="44952"/>
          </a:xfrm>
          <a:prstGeom prst="rect">
            <a:avLst/>
          </a:prstGeom>
          <a:solidFill>
            <a:srgbClr val="FFFFFF">
              <a:alpha val="5450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2" name="rect"/>
          <p:cNvSpPr/>
          <p:nvPr/>
        </p:nvSpPr>
        <p:spPr>
          <a:xfrm>
            <a:off x="8985656" y="3311893"/>
            <a:ext cx="35851" cy="44957"/>
          </a:xfrm>
          <a:prstGeom prst="rect">
            <a:avLst/>
          </a:prstGeom>
          <a:solidFill>
            <a:srgbClr val="FFFFFF">
              <a:alpha val="6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3" name="rect"/>
          <p:cNvSpPr/>
          <p:nvPr/>
        </p:nvSpPr>
        <p:spPr>
          <a:xfrm>
            <a:off x="8818918" y="4412395"/>
            <a:ext cx="35839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rect"/>
          <p:cNvSpPr/>
          <p:nvPr/>
        </p:nvSpPr>
        <p:spPr>
          <a:xfrm>
            <a:off x="7593177" y="5056257"/>
            <a:ext cx="35852" cy="44951"/>
          </a:xfrm>
          <a:prstGeom prst="rect">
            <a:avLst/>
          </a:prstGeom>
          <a:solidFill>
            <a:srgbClr val="FFFFFF">
              <a:alpha val="6274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5" name="picture 3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8847505" y="4279501"/>
            <a:ext cx="73596" cy="65159"/>
          </a:xfrm>
          <a:prstGeom prst="rect">
            <a:avLst/>
          </a:prstGeom>
        </p:spPr>
      </p:pic>
      <p:pic>
        <p:nvPicPr>
          <p:cNvPr id="336" name="picture 3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8879458" y="3820858"/>
            <a:ext cx="35852" cy="44958"/>
          </a:xfrm>
          <a:prstGeom prst="rect">
            <a:avLst/>
          </a:prstGeom>
        </p:spPr>
      </p:pic>
      <p:pic>
        <p:nvPicPr>
          <p:cNvPr id="337" name="picture 3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1077597" y="1542326"/>
            <a:ext cx="8066402" cy="3601173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865060" y="3032467"/>
            <a:ext cx="773540" cy="773531"/>
          </a:xfrm>
          <a:prstGeom prst="rect">
            <a:avLst/>
          </a:prstGeom>
        </p:spPr>
      </p:pic>
      <p:pic>
        <p:nvPicPr>
          <p:cNvPr id="339" name="picture 3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0" y="1895311"/>
            <a:ext cx="186005" cy="2028566"/>
          </a:xfrm>
          <a:prstGeom prst="rect">
            <a:avLst/>
          </a:prstGeom>
        </p:spPr>
      </p:pic>
      <p:pic>
        <p:nvPicPr>
          <p:cNvPr id="340" name="picture 3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0" y="2408587"/>
            <a:ext cx="1078487" cy="2217034"/>
          </a:xfrm>
          <a:prstGeom prst="rect">
            <a:avLst/>
          </a:prstGeom>
        </p:spPr>
      </p:pic>
      <p:pic>
        <p:nvPicPr>
          <p:cNvPr id="341" name="picture 3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2862471" y="2267085"/>
            <a:ext cx="461372" cy="363358"/>
          </a:xfrm>
          <a:prstGeom prst="rect">
            <a:avLst/>
          </a:prstGeom>
        </p:spPr>
      </p:pic>
      <p:pic>
        <p:nvPicPr>
          <p:cNvPr id="342" name="picture 34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2983654" y="3142186"/>
            <a:ext cx="583641" cy="459652"/>
          </a:xfrm>
          <a:prstGeom prst="rect">
            <a:avLst/>
          </a:prstGeom>
        </p:spPr>
      </p:pic>
      <p:sp>
        <p:nvSpPr>
          <p:cNvPr id="343" name="textbox 343"/>
          <p:cNvSpPr/>
          <p:nvPr/>
        </p:nvSpPr>
        <p:spPr>
          <a:xfrm>
            <a:off x="2295148" y="2134435"/>
            <a:ext cx="2160904" cy="1686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4590" indent="2438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83000"/>
              </a:lnSpc>
              <a:tabLst/>
            </a:pPr>
            <a:endParaRPr lang="Arial" altLang="Arial" sz="1000" dirty="0"/>
          </a:p>
          <a:p>
            <a:pPr indent="12700" algn="l" rtl="0" eaLnBrk="0">
              <a:lnSpc>
                <a:spcPct val="91000"/>
              </a:lnSpc>
              <a:spcBef>
                <a:spcPts val="490"/>
              </a:spcBef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4590" indent="2438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344" name="path"/>
          <p:cNvSpPr/>
          <p:nvPr/>
        </p:nvSpPr>
        <p:spPr>
          <a:xfrm>
            <a:off x="5560443" y="2859373"/>
            <a:ext cx="91821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5" name="picture 3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5619624" y="2663479"/>
            <a:ext cx="369187" cy="290757"/>
          </a:xfrm>
          <a:prstGeom prst="rect">
            <a:avLst/>
          </a:prstGeom>
        </p:spPr>
      </p:pic>
      <p:sp>
        <p:nvSpPr>
          <p:cNvPr id="346" name="textbox 346"/>
          <p:cNvSpPr/>
          <p:nvPr/>
        </p:nvSpPr>
        <p:spPr>
          <a:xfrm>
            <a:off x="5898698" y="2145988"/>
            <a:ext cx="2320925" cy="12680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1"/>
              </a:lnSpc>
              <a:tabLst/>
            </a:pPr>
            <a:endParaRPr lang="Arial" altLang="Arial" sz="100" dirty="0"/>
          </a:p>
          <a:p>
            <a:pPr marL="33308" indent="-20608" algn="l" rtl="0" eaLnBrk="0">
              <a:lnSpc>
                <a:spcPct val="109000"/>
              </a:lnSpc>
              <a:tabLst/>
            </a:pPr>
            <a:r>
              <a:rPr sz="33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33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33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3300" spc="-7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3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SETS</a:t>
            </a:r>
            <a:r>
              <a:rPr sz="3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4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</a:t>
            </a:r>
            <a:r>
              <a:rPr sz="3400" spc="-7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4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APAR</a:t>
            </a:r>
            <a:r>
              <a:rPr sz="3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400" spc="-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3400" dirty="0"/>
          </a:p>
        </p:txBody>
      </p:sp>
      <p:pic>
        <p:nvPicPr>
          <p:cNvPr id="347" name="picture 34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2634105" y="1340586"/>
            <a:ext cx="377139" cy="297019"/>
          </a:xfrm>
          <a:prstGeom prst="rect">
            <a:avLst/>
          </a:prstGeom>
        </p:spPr>
      </p:pic>
      <p:sp>
        <p:nvSpPr>
          <p:cNvPr id="348" name="textbox 348"/>
          <p:cNvSpPr/>
          <p:nvPr/>
        </p:nvSpPr>
        <p:spPr>
          <a:xfrm>
            <a:off x="2295148" y="1057687"/>
            <a:ext cx="2160904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4590" indent="2438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349" name="picture 3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1077235" y="4080759"/>
            <a:ext cx="8244" cy="741098"/>
          </a:xfrm>
          <a:prstGeom prst="rect">
            <a:avLst/>
          </a:prstGeom>
        </p:spPr>
      </p:pic>
      <p:pic>
        <p:nvPicPr>
          <p:cNvPr id="350" name="picture 35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336402" y="4642779"/>
            <a:ext cx="1534434" cy="500720"/>
          </a:xfrm>
          <a:prstGeom prst="rect">
            <a:avLst/>
          </a:prstGeom>
        </p:spPr>
      </p:pic>
      <p:pic>
        <p:nvPicPr>
          <p:cNvPr id="351" name="picture 35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0" y="4624386"/>
            <a:ext cx="518391" cy="519113"/>
          </a:xfrm>
          <a:prstGeom prst="rect">
            <a:avLst/>
          </a:prstGeom>
        </p:spPr>
      </p:pic>
      <p:pic>
        <p:nvPicPr>
          <p:cNvPr id="352" name="picture 35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846544" y="2021217"/>
            <a:ext cx="773541" cy="773531"/>
          </a:xfrm>
          <a:prstGeom prst="rect">
            <a:avLst/>
          </a:prstGeom>
        </p:spPr>
      </p:pic>
      <p:pic>
        <p:nvPicPr>
          <p:cNvPr id="353" name="picture 35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21600000">
            <a:off x="816114" y="953198"/>
            <a:ext cx="773531" cy="773540"/>
          </a:xfrm>
          <a:prstGeom prst="rect">
            <a:avLst/>
          </a:prstGeom>
        </p:spPr>
      </p:pic>
      <p:pic>
        <p:nvPicPr>
          <p:cNvPr id="354" name="picture 354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8800438" y="143825"/>
            <a:ext cx="343561" cy="532419"/>
          </a:xfrm>
          <a:prstGeom prst="rect">
            <a:avLst/>
          </a:prstGeom>
        </p:spPr>
      </p:pic>
      <p:pic>
        <p:nvPicPr>
          <p:cNvPr id="355" name="picture 355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7109089" y="410263"/>
            <a:ext cx="664596" cy="523409"/>
          </a:xfrm>
          <a:prstGeom prst="rect">
            <a:avLst/>
          </a:prstGeom>
        </p:spPr>
      </p:pic>
      <p:pic>
        <p:nvPicPr>
          <p:cNvPr id="356" name="picture 35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8613812" y="3742174"/>
            <a:ext cx="61124" cy="52611"/>
          </a:xfrm>
          <a:prstGeom prst="rect">
            <a:avLst/>
          </a:prstGeom>
        </p:spPr>
      </p:pic>
      <p:pic>
        <p:nvPicPr>
          <p:cNvPr id="357" name="picture 35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8653284" y="3766504"/>
            <a:ext cx="63830" cy="1376995"/>
          </a:xfrm>
          <a:prstGeom prst="rect">
            <a:avLst/>
          </a:prstGeom>
        </p:spPr>
      </p:pic>
      <p:pic>
        <p:nvPicPr>
          <p:cNvPr id="358" name="picture 35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8613812" y="3742174"/>
            <a:ext cx="61124" cy="52611"/>
          </a:xfrm>
          <a:prstGeom prst="rect">
            <a:avLst/>
          </a:prstGeom>
        </p:spPr>
      </p:pic>
      <p:pic>
        <p:nvPicPr>
          <p:cNvPr id="359" name="picture 3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531784" y="4811335"/>
            <a:ext cx="612215" cy="58788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8653284" y="3766504"/>
            <a:ext cx="63830" cy="1376995"/>
          </a:xfrm>
          <a:prstGeom prst="rect">
            <a:avLst/>
          </a:prstGeom>
        </p:spPr>
      </p:pic>
      <p:pic>
        <p:nvPicPr>
          <p:cNvPr id="361" name="picture 36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4745770" y="971198"/>
            <a:ext cx="340783" cy="268387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2267769" y="619089"/>
            <a:ext cx="335079" cy="263894"/>
          </a:xfrm>
          <a:prstGeom prst="rect">
            <a:avLst/>
          </a:prstGeom>
        </p:spPr>
      </p:pic>
      <p:pic>
        <p:nvPicPr>
          <p:cNvPr id="363" name="picture 36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1731215" y="1759553"/>
            <a:ext cx="333567" cy="262704"/>
          </a:xfrm>
          <a:prstGeom prst="rect">
            <a:avLst/>
          </a:prstGeom>
        </p:spPr>
      </p:pic>
      <p:pic>
        <p:nvPicPr>
          <p:cNvPr id="364" name="picture 364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2070407" y="324347"/>
            <a:ext cx="308782" cy="243184"/>
          </a:xfrm>
          <a:prstGeom prst="rect">
            <a:avLst/>
          </a:prstGeom>
        </p:spPr>
      </p:pic>
      <p:pic>
        <p:nvPicPr>
          <p:cNvPr id="365" name="picture 36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503202" y="2124075"/>
            <a:ext cx="307496" cy="242171"/>
          </a:xfrm>
          <a:prstGeom prst="rect">
            <a:avLst/>
          </a:prstGeom>
        </p:spPr>
      </p:pic>
      <p:pic>
        <p:nvPicPr>
          <p:cNvPr id="366" name="picture 36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5175279" y="1284221"/>
            <a:ext cx="303936" cy="239367"/>
          </a:xfrm>
          <a:prstGeom prst="rect">
            <a:avLst/>
          </a:prstGeom>
        </p:spPr>
      </p:pic>
      <p:pic>
        <p:nvPicPr>
          <p:cNvPr id="367" name="picture 36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6011863" y="1649395"/>
            <a:ext cx="292930" cy="230700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rot="21600000">
            <a:off x="6017363" y="1073148"/>
            <a:ext cx="287787" cy="226649"/>
          </a:xfrm>
          <a:prstGeom prst="rect">
            <a:avLst/>
          </a:prstGeom>
        </p:spPr>
      </p:pic>
      <p:pic>
        <p:nvPicPr>
          <p:cNvPr id="369" name="picture 3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1046308" y="4035264"/>
            <a:ext cx="790098" cy="72330"/>
          </a:xfrm>
          <a:prstGeom prst="rect">
            <a:avLst/>
          </a:prstGeom>
        </p:spPr>
      </p:pic>
      <p:pic>
        <p:nvPicPr>
          <p:cNvPr id="370" name="picture 370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21600000">
            <a:off x="7366339" y="1787907"/>
            <a:ext cx="259951" cy="204727"/>
          </a:xfrm>
          <a:prstGeom prst="rect">
            <a:avLst/>
          </a:prstGeom>
        </p:spPr>
      </p:pic>
      <p:pic>
        <p:nvPicPr>
          <p:cNvPr id="371" name="picture 37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 rot="21600000">
            <a:off x="214638" y="1544636"/>
            <a:ext cx="251533" cy="198097"/>
          </a:xfrm>
          <a:prstGeom prst="rect">
            <a:avLst/>
          </a:prstGeom>
        </p:spPr>
      </p:pic>
      <p:pic>
        <p:nvPicPr>
          <p:cNvPr id="372" name="picture 37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 rot="21600000">
            <a:off x="8732230" y="1255559"/>
            <a:ext cx="222333" cy="175101"/>
          </a:xfrm>
          <a:prstGeom prst="rect">
            <a:avLst/>
          </a:prstGeom>
        </p:spPr>
      </p:pic>
      <p:pic>
        <p:nvPicPr>
          <p:cNvPr id="373" name="picture 37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 rot="21600000">
            <a:off x="6520129" y="4655806"/>
            <a:ext cx="45910" cy="487693"/>
          </a:xfrm>
          <a:prstGeom prst="rect">
            <a:avLst/>
          </a:prstGeom>
        </p:spPr>
      </p:pic>
      <p:pic>
        <p:nvPicPr>
          <p:cNvPr id="374" name="picture 3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913907" y="4630328"/>
            <a:ext cx="461803" cy="6350"/>
          </a:xfrm>
          <a:prstGeom prst="rect">
            <a:avLst/>
          </a:prstGeom>
        </p:spPr>
      </p:pic>
      <p:pic>
        <p:nvPicPr>
          <p:cNvPr id="375" name="picture 3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357785" y="4609254"/>
            <a:ext cx="61328" cy="534245"/>
          </a:xfrm>
          <a:prstGeom prst="rect">
            <a:avLst/>
          </a:prstGeom>
        </p:spPr>
      </p:pic>
      <p:pic>
        <p:nvPicPr>
          <p:cNvPr id="376" name="picture 376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 rot="21600000">
            <a:off x="8902510" y="2048674"/>
            <a:ext cx="241489" cy="53149"/>
          </a:xfrm>
          <a:prstGeom prst="rect">
            <a:avLst/>
          </a:prstGeom>
        </p:spPr>
      </p:pic>
      <p:pic>
        <p:nvPicPr>
          <p:cNvPr id="377" name="picture 37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258329" y="4949776"/>
            <a:ext cx="35838" cy="44951"/>
          </a:xfrm>
          <a:prstGeom prst="rect">
            <a:avLst/>
          </a:prstGeom>
        </p:spPr>
      </p:pic>
      <p:pic>
        <p:nvPicPr>
          <p:cNvPr id="378" name="picture 37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921285" y="4982581"/>
            <a:ext cx="355381" cy="15452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6903390" y="4960701"/>
            <a:ext cx="391172" cy="59213"/>
          </a:xfrm>
          <a:prstGeom prst="rect">
            <a:avLst/>
          </a:prstGeom>
        </p:spPr>
      </p:pic>
      <p:pic>
        <p:nvPicPr>
          <p:cNvPr id="380" name="picture 380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rot="21600000">
            <a:off x="7832661" y="4558875"/>
            <a:ext cx="90411" cy="106856"/>
          </a:xfrm>
          <a:prstGeom prst="rect">
            <a:avLst/>
          </a:prstGeom>
        </p:spPr>
      </p:pic>
      <p:sp>
        <p:nvSpPr>
          <p:cNvPr id="381" name="path"/>
          <p:cNvSpPr/>
          <p:nvPr/>
        </p:nvSpPr>
        <p:spPr>
          <a:xfrm>
            <a:off x="5560443" y="2367378"/>
            <a:ext cx="91821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2" name="path"/>
          <p:cNvSpPr/>
          <p:nvPr/>
        </p:nvSpPr>
        <p:spPr>
          <a:xfrm>
            <a:off x="1884621" y="3149535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3" name="path"/>
          <p:cNvSpPr/>
          <p:nvPr/>
        </p:nvSpPr>
        <p:spPr>
          <a:xfrm>
            <a:off x="1884621" y="2639907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4" name="path"/>
          <p:cNvSpPr/>
          <p:nvPr/>
        </p:nvSpPr>
        <p:spPr>
          <a:xfrm>
            <a:off x="1884621" y="2147912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5" name="path"/>
          <p:cNvSpPr/>
          <p:nvPr/>
        </p:nvSpPr>
        <p:spPr>
          <a:xfrm>
            <a:off x="1884621" y="3641529"/>
            <a:ext cx="91820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6" name="path"/>
          <p:cNvSpPr/>
          <p:nvPr/>
        </p:nvSpPr>
        <p:spPr>
          <a:xfrm>
            <a:off x="1884621" y="1563161"/>
            <a:ext cx="91820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7" name="path"/>
          <p:cNvSpPr/>
          <p:nvPr/>
        </p:nvSpPr>
        <p:spPr>
          <a:xfrm>
            <a:off x="1884621" y="1071167"/>
            <a:ext cx="91820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8" name="rect"/>
          <p:cNvSpPr/>
          <p:nvPr/>
        </p:nvSpPr>
        <p:spPr>
          <a:xfrm>
            <a:off x="1923903" y="1156637"/>
            <a:ext cx="13258" cy="412877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9" name="rect"/>
          <p:cNvSpPr/>
          <p:nvPr/>
        </p:nvSpPr>
        <p:spPr>
          <a:xfrm>
            <a:off x="5599726" y="2452848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0" name="rect"/>
          <p:cNvSpPr/>
          <p:nvPr/>
        </p:nvSpPr>
        <p:spPr>
          <a:xfrm>
            <a:off x="1923903" y="2233382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1" name="rect"/>
          <p:cNvSpPr/>
          <p:nvPr/>
        </p:nvSpPr>
        <p:spPr>
          <a:xfrm>
            <a:off x="1923903" y="3235004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2" name="rect"/>
          <p:cNvSpPr/>
          <p:nvPr/>
        </p:nvSpPr>
        <p:spPr>
          <a:xfrm>
            <a:off x="8179510" y="4093078"/>
            <a:ext cx="59411" cy="58228"/>
          </a:xfrm>
          <a:prstGeom prst="rect">
            <a:avLst/>
          </a:prstGeom>
          <a:solidFill>
            <a:srgbClr val="8D9EDF">
              <a:alpha val="6313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3" name="rect"/>
          <p:cNvSpPr/>
          <p:nvPr/>
        </p:nvSpPr>
        <p:spPr>
          <a:xfrm>
            <a:off x="7928432" y="4191630"/>
            <a:ext cx="59411" cy="58228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94" name="picture 39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8502116" y="4840150"/>
            <a:ext cx="59410" cy="58228"/>
          </a:xfrm>
          <a:prstGeom prst="rect">
            <a:avLst/>
          </a:prstGeom>
        </p:spPr>
      </p:pic>
      <p:pic>
        <p:nvPicPr>
          <p:cNvPr id="395" name="picture 3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337651" y="4876609"/>
            <a:ext cx="59397" cy="58228"/>
          </a:xfrm>
          <a:prstGeom prst="rect">
            <a:avLst/>
          </a:prstGeom>
        </p:spPr>
      </p:pic>
      <p:pic>
        <p:nvPicPr>
          <p:cNvPr id="396" name="picture 396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 rot="21600000">
            <a:off x="1838858" y="4616786"/>
            <a:ext cx="63576" cy="53659"/>
          </a:xfrm>
          <a:prstGeom prst="rect">
            <a:avLst/>
          </a:prstGeom>
        </p:spPr>
      </p:pic>
      <p:sp>
        <p:nvSpPr>
          <p:cNvPr id="397" name="rect"/>
          <p:cNvSpPr/>
          <p:nvPr/>
        </p:nvSpPr>
        <p:spPr>
          <a:xfrm>
            <a:off x="4249699" y="4459396"/>
            <a:ext cx="63575" cy="53660"/>
          </a:xfrm>
          <a:prstGeom prst="rect">
            <a:avLst/>
          </a:prstGeom>
          <a:solidFill>
            <a:srgbClr val="FFFFFF">
              <a:alpha val="56862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98" name="picture 3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 rot="21600000">
            <a:off x="4580496" y="5089821"/>
            <a:ext cx="63576" cy="53659"/>
          </a:xfrm>
          <a:prstGeom prst="rect">
            <a:avLst/>
          </a:prstGeom>
        </p:spPr>
      </p:pic>
      <p:pic>
        <p:nvPicPr>
          <p:cNvPr id="399" name="picture 3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93944" y="5010846"/>
            <a:ext cx="63576" cy="53659"/>
          </a:xfrm>
          <a:prstGeom prst="rect">
            <a:avLst/>
          </a:prstGeom>
        </p:spPr>
      </p:pic>
      <p:pic>
        <p:nvPicPr>
          <p:cNvPr id="400" name="picture 400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 rot="21600000">
            <a:off x="2485961" y="4506076"/>
            <a:ext cx="63576" cy="53658"/>
          </a:xfrm>
          <a:prstGeom prst="rect">
            <a:avLst/>
          </a:prstGeom>
        </p:spPr>
      </p:pic>
      <p:pic>
        <p:nvPicPr>
          <p:cNvPr id="401" name="picture 401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 rot="21600000">
            <a:off x="2897289" y="4829061"/>
            <a:ext cx="63576" cy="53658"/>
          </a:xfrm>
          <a:prstGeom prst="rect">
            <a:avLst/>
          </a:prstGeom>
        </p:spPr>
      </p:pic>
      <p:pic>
        <p:nvPicPr>
          <p:cNvPr id="402" name="picture 4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66220" y="4332120"/>
            <a:ext cx="63575" cy="53658"/>
          </a:xfrm>
          <a:prstGeom prst="rect">
            <a:avLst/>
          </a:prstGeom>
        </p:spPr>
      </p:pic>
      <p:pic>
        <p:nvPicPr>
          <p:cNvPr id="403" name="picture 40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1052831" y="4795024"/>
            <a:ext cx="63574" cy="53658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 rot="21600000">
            <a:off x="31365" y="3022498"/>
            <a:ext cx="63575" cy="53657"/>
          </a:xfrm>
          <a:prstGeom prst="rect">
            <a:avLst/>
          </a:prstGeom>
        </p:spPr>
      </p:pic>
      <p:pic>
        <p:nvPicPr>
          <p:cNvPr id="405" name="picture 405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rot="21600000">
            <a:off x="141814" y="3591776"/>
            <a:ext cx="63574" cy="53657"/>
          </a:xfrm>
          <a:prstGeom prst="rect">
            <a:avLst/>
          </a:prstGeom>
        </p:spPr>
      </p:pic>
      <p:pic>
        <p:nvPicPr>
          <p:cNvPr id="406" name="picture 406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 rot="21600000">
            <a:off x="3739007" y="4681563"/>
            <a:ext cx="63563" cy="53659"/>
          </a:xfrm>
          <a:prstGeom prst="rect">
            <a:avLst/>
          </a:prstGeom>
        </p:spPr>
      </p:pic>
      <p:pic>
        <p:nvPicPr>
          <p:cNvPr id="407" name="picture 407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 rot="21600000">
            <a:off x="9119501" y="1520418"/>
            <a:ext cx="24498" cy="44957"/>
          </a:xfrm>
          <a:prstGeom prst="rect">
            <a:avLst/>
          </a:prstGeom>
        </p:spPr>
      </p:pic>
      <p:pic>
        <p:nvPicPr>
          <p:cNvPr id="408" name="picture 408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 rot="21600000">
            <a:off x="7765275" y="3361131"/>
            <a:ext cx="35852" cy="44957"/>
          </a:xfrm>
          <a:prstGeom prst="rect">
            <a:avLst/>
          </a:prstGeom>
        </p:spPr>
      </p:pic>
      <p:pic>
        <p:nvPicPr>
          <p:cNvPr id="409" name="picture 4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124727" y="3864698"/>
            <a:ext cx="35851" cy="44955"/>
          </a:xfrm>
          <a:prstGeom prst="rect">
            <a:avLst/>
          </a:prstGeom>
        </p:spPr>
      </p:pic>
      <p:pic>
        <p:nvPicPr>
          <p:cNvPr id="410" name="picture 4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06313" y="3871124"/>
            <a:ext cx="35852" cy="44954"/>
          </a:xfrm>
          <a:prstGeom prst="rect">
            <a:avLst/>
          </a:prstGeom>
        </p:spPr>
      </p:pic>
      <p:pic>
        <p:nvPicPr>
          <p:cNvPr id="411" name="picture 41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 rot="21600000">
            <a:off x="8174659" y="4648730"/>
            <a:ext cx="35852" cy="44951"/>
          </a:xfrm>
          <a:prstGeom prst="rect">
            <a:avLst/>
          </a:prstGeom>
        </p:spPr>
      </p:pic>
      <p:pic>
        <p:nvPicPr>
          <p:cNvPr id="412" name="picture 4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rot="21600000">
            <a:off x="8132685" y="3530231"/>
            <a:ext cx="35852" cy="44945"/>
          </a:xfrm>
          <a:prstGeom prst="rect">
            <a:avLst/>
          </a:prstGeom>
        </p:spPr>
      </p:pic>
      <p:sp>
        <p:nvSpPr>
          <p:cNvPr id="413" name="rect"/>
          <p:cNvSpPr/>
          <p:nvPr/>
        </p:nvSpPr>
        <p:spPr>
          <a:xfrm>
            <a:off x="8298840" y="3108058"/>
            <a:ext cx="35852" cy="44945"/>
          </a:xfrm>
          <a:prstGeom prst="rect">
            <a:avLst/>
          </a:prstGeom>
          <a:solidFill>
            <a:srgbClr val="FFFFFF">
              <a:alpha val="6196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4" name="rect"/>
          <p:cNvSpPr/>
          <p:nvPr/>
        </p:nvSpPr>
        <p:spPr>
          <a:xfrm>
            <a:off x="8531453" y="3713327"/>
            <a:ext cx="35852" cy="44945"/>
          </a:xfrm>
          <a:prstGeom prst="rect">
            <a:avLst/>
          </a:prstGeom>
          <a:solidFill>
            <a:srgbClr val="FFFFFF">
              <a:alpha val="6274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5" name="picture 415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 rot="21600000">
            <a:off x="8637003" y="2980486"/>
            <a:ext cx="35839" cy="44957"/>
          </a:xfrm>
          <a:prstGeom prst="rect">
            <a:avLst/>
          </a:prstGeom>
        </p:spPr>
      </p:pic>
      <p:pic>
        <p:nvPicPr>
          <p:cNvPr id="416" name="picture 4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895987" y="4612799"/>
            <a:ext cx="35839" cy="44952"/>
          </a:xfrm>
          <a:prstGeom prst="rect">
            <a:avLst/>
          </a:prstGeom>
        </p:spPr>
      </p:pic>
      <p:sp>
        <p:nvSpPr>
          <p:cNvPr id="417" name="rect"/>
          <p:cNvSpPr/>
          <p:nvPr/>
        </p:nvSpPr>
        <p:spPr>
          <a:xfrm>
            <a:off x="6543281" y="4028155"/>
            <a:ext cx="35838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8" name="rect"/>
          <p:cNvSpPr/>
          <p:nvPr/>
        </p:nvSpPr>
        <p:spPr>
          <a:xfrm>
            <a:off x="6919353" y="4166612"/>
            <a:ext cx="35838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9" name="rect"/>
          <p:cNvSpPr/>
          <p:nvPr/>
        </p:nvSpPr>
        <p:spPr>
          <a:xfrm>
            <a:off x="8664499" y="3584409"/>
            <a:ext cx="35838" cy="44945"/>
          </a:xfrm>
          <a:prstGeom prst="rect">
            <a:avLst/>
          </a:prstGeom>
          <a:solidFill>
            <a:srgbClr val="8D9ED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0" name="rect"/>
          <p:cNvSpPr/>
          <p:nvPr/>
        </p:nvSpPr>
        <p:spPr>
          <a:xfrm>
            <a:off x="8851062" y="2430106"/>
            <a:ext cx="35838" cy="44945"/>
          </a:xfrm>
          <a:prstGeom prst="rect">
            <a:avLst/>
          </a:prstGeom>
          <a:solidFill>
            <a:srgbClr val="FFFFFF">
              <a:alpha val="5921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1" name="rect"/>
          <p:cNvSpPr/>
          <p:nvPr/>
        </p:nvSpPr>
        <p:spPr>
          <a:xfrm>
            <a:off x="7516292" y="3797312"/>
            <a:ext cx="35838" cy="44945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23" name="textbox 423"/>
          <p:cNvSpPr/>
          <p:nvPr/>
        </p:nvSpPr>
        <p:spPr>
          <a:xfrm>
            <a:off x="1043576" y="886268"/>
            <a:ext cx="2573020" cy="3194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714"/>
              </a:lnSpc>
              <a:tabLst/>
            </a:pPr>
            <a:endParaRPr lang="Arial" altLang="Arial" sz="100" dirty="0"/>
          </a:p>
          <a:p>
            <a:pPr indent="1430432" algn="l" rtl="0" eaLnBrk="0">
              <a:lnSpc>
                <a:spcPct val="83000"/>
              </a:lnSpc>
              <a:tabLst/>
            </a:pPr>
            <a:r>
              <a:rPr sz="8700" spc="-4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8700" spc="-3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8700" dirty="0"/>
          </a:p>
          <a:p>
            <a:pPr indent="1401090" algn="l" rtl="0" eaLnBrk="0">
              <a:lnSpc>
                <a:spcPct val="93000"/>
              </a:lnSpc>
              <a:spcBef>
                <a:spcPts val="1058"/>
              </a:spcBef>
              <a:tabLst/>
            </a:pPr>
            <a:r>
              <a:rPr sz="4500" spc="-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4500" spc="-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4500" spc="-2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4500" dirty="0"/>
          </a:p>
          <a:p>
            <a:pPr indent="12700" algn="l" rtl="0" eaLnBrk="0">
              <a:lnSpc>
                <a:spcPct val="96000"/>
              </a:lnSpc>
              <a:spcBef>
                <a:spcPts val="1615"/>
              </a:spcBef>
              <a:tabLst/>
            </a:pPr>
            <a:r>
              <a:rPr sz="43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43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43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43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43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43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4300" spc="-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4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500" dirty="0"/>
          </a:p>
          <a:p>
            <a:pPr marL="1224828" indent="-586282" algn="l" rtl="0" eaLnBrk="0">
              <a:lnSpc>
                <a:spcPct val="105000"/>
              </a:lnSpc>
              <a:spcBef>
                <a:spcPts val="3"/>
              </a:spcBef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ub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if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23749" y="3744268"/>
            <a:ext cx="566078" cy="561988"/>
          </a:xfrm>
          <a:prstGeom prst="rect">
            <a:avLst/>
          </a:prstGeom>
        </p:spPr>
      </p:pic>
      <p:pic>
        <p:nvPicPr>
          <p:cNvPr id="425" name="picture 4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6850316" cy="3380046"/>
          </a:xfrm>
          <a:prstGeom prst="rect">
            <a:avLst/>
          </a:prstGeom>
        </p:spPr>
      </p:pic>
      <p:pic>
        <p:nvPicPr>
          <p:cNvPr id="426" name="picture 4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701116"/>
            <a:ext cx="725937" cy="97930"/>
          </a:xfrm>
          <a:prstGeom prst="rect">
            <a:avLst/>
          </a:prstGeom>
        </p:spPr>
      </p:pic>
      <p:pic>
        <p:nvPicPr>
          <p:cNvPr id="427" name="picture 4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80862" y="3422987"/>
            <a:ext cx="564215" cy="560137"/>
          </a:xfrm>
          <a:prstGeom prst="rect">
            <a:avLst/>
          </a:prstGeom>
        </p:spPr>
      </p:pic>
      <p:pic>
        <p:nvPicPr>
          <p:cNvPr id="428" name="picture 4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429" name="picture 4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097147" y="4358914"/>
            <a:ext cx="29449" cy="678795"/>
          </a:xfrm>
          <a:prstGeom prst="rect">
            <a:avLst/>
          </a:prstGeom>
        </p:spPr>
      </p:pic>
      <p:pic>
        <p:nvPicPr>
          <p:cNvPr id="430" name="picture 4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13907" y="4630328"/>
            <a:ext cx="461803" cy="6350"/>
          </a:xfrm>
          <a:prstGeom prst="rect">
            <a:avLst/>
          </a:prstGeom>
        </p:spPr>
      </p:pic>
      <p:pic>
        <p:nvPicPr>
          <p:cNvPr id="431" name="picture 4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375120" y="4631701"/>
            <a:ext cx="26670" cy="511798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57785" y="4609254"/>
            <a:ext cx="61328" cy="534245"/>
          </a:xfrm>
          <a:prstGeom prst="rect">
            <a:avLst/>
          </a:prstGeom>
        </p:spPr>
      </p:pic>
      <p:pic>
        <p:nvPicPr>
          <p:cNvPr id="433" name="picture 4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724232" y="3886583"/>
            <a:ext cx="418438" cy="7614"/>
          </a:xfrm>
          <a:prstGeom prst="rect">
            <a:avLst/>
          </a:prstGeom>
        </p:spPr>
      </p:pic>
      <p:pic>
        <p:nvPicPr>
          <p:cNvPr id="434" name="picture 4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258329" y="4949776"/>
            <a:ext cx="35838" cy="44951"/>
          </a:xfrm>
          <a:prstGeom prst="rect">
            <a:avLst/>
          </a:prstGeom>
        </p:spPr>
      </p:pic>
      <p:pic>
        <p:nvPicPr>
          <p:cNvPr id="435" name="picture 4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832661" y="4558875"/>
            <a:ext cx="90411" cy="106856"/>
          </a:xfrm>
          <a:prstGeom prst="rect">
            <a:avLst/>
          </a:prstGeom>
        </p:spPr>
      </p:pic>
      <p:pic>
        <p:nvPicPr>
          <p:cNvPr id="436" name="picture 4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921285" y="4982581"/>
            <a:ext cx="355381" cy="15452"/>
          </a:xfrm>
          <a:prstGeom prst="rect">
            <a:avLst/>
          </a:prstGeom>
        </p:spPr>
      </p:pic>
      <p:pic>
        <p:nvPicPr>
          <p:cNvPr id="437" name="picture 4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327307" y="4254031"/>
            <a:ext cx="6350" cy="623056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310524" y="4231558"/>
            <a:ext cx="39916" cy="668004"/>
          </a:xfrm>
          <a:prstGeom prst="rect">
            <a:avLst/>
          </a:prstGeom>
        </p:spPr>
      </p:pic>
      <p:pic>
        <p:nvPicPr>
          <p:cNvPr id="439" name="picture 4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714210" y="4911943"/>
            <a:ext cx="35839" cy="231556"/>
          </a:xfrm>
          <a:prstGeom prst="rect">
            <a:avLst/>
          </a:prstGeom>
        </p:spPr>
      </p:pic>
      <p:pic>
        <p:nvPicPr>
          <p:cNvPr id="440" name="picture 4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903390" y="4960701"/>
            <a:ext cx="391172" cy="59213"/>
          </a:xfrm>
          <a:prstGeom prst="rect">
            <a:avLst/>
          </a:prstGeom>
        </p:spPr>
      </p:pic>
      <p:sp>
        <p:nvSpPr>
          <p:cNvPr id="441" name="rect"/>
          <p:cNvSpPr/>
          <p:nvPr/>
        </p:nvSpPr>
        <p:spPr>
          <a:xfrm>
            <a:off x="7593177" y="5056257"/>
            <a:ext cx="35852" cy="44951"/>
          </a:xfrm>
          <a:prstGeom prst="rect">
            <a:avLst/>
          </a:prstGeom>
          <a:solidFill>
            <a:srgbClr val="FFFFFF">
              <a:alpha val="6274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078078" y="4061233"/>
            <a:ext cx="726560" cy="20393"/>
          </a:xfrm>
          <a:prstGeom prst="rect">
            <a:avLst/>
          </a:prstGeom>
        </p:spPr>
      </p:pic>
      <p:pic>
        <p:nvPicPr>
          <p:cNvPr id="443" name="picture 4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077235" y="4080759"/>
            <a:ext cx="8244" cy="741098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077597" y="1542326"/>
            <a:ext cx="8066402" cy="3601173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0" y="1895311"/>
            <a:ext cx="186005" cy="2028566"/>
          </a:xfrm>
          <a:prstGeom prst="rect">
            <a:avLst/>
          </a:prstGeom>
        </p:spPr>
      </p:pic>
      <p:pic>
        <p:nvPicPr>
          <p:cNvPr id="446" name="picture 4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046308" y="4035264"/>
            <a:ext cx="790098" cy="72330"/>
          </a:xfrm>
          <a:prstGeom prst="rect">
            <a:avLst/>
          </a:prstGeom>
        </p:spPr>
      </p:pic>
      <p:pic>
        <p:nvPicPr>
          <p:cNvPr id="447" name="picture 4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46544" y="3037217"/>
            <a:ext cx="773541" cy="773531"/>
          </a:xfrm>
          <a:prstGeom prst="rect">
            <a:avLst/>
          </a:prstGeom>
        </p:spPr>
      </p:pic>
      <p:pic>
        <p:nvPicPr>
          <p:cNvPr id="448" name="picture 4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0" y="2408587"/>
            <a:ext cx="1078487" cy="2217034"/>
          </a:xfrm>
          <a:prstGeom prst="rect">
            <a:avLst/>
          </a:prstGeom>
        </p:spPr>
      </p:pic>
      <p:sp>
        <p:nvSpPr>
          <p:cNvPr id="449" name="textbox 449"/>
          <p:cNvSpPr/>
          <p:nvPr/>
        </p:nvSpPr>
        <p:spPr>
          <a:xfrm>
            <a:off x="3090554" y="495399"/>
            <a:ext cx="2969895" cy="644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ct val="90000"/>
              </a:lnSpc>
              <a:spcBef>
                <a:spcPts val="6"/>
              </a:spcBef>
              <a:tabLst/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800" spc="-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800" dirty="0"/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1052831" y="4795024"/>
            <a:ext cx="63574" cy="53658"/>
          </a:xfrm>
          <a:prstGeom prst="rect">
            <a:avLst/>
          </a:prstGeom>
        </p:spPr>
      </p:pic>
      <p:pic>
        <p:nvPicPr>
          <p:cNvPr id="451" name="picture 4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336402" y="4642779"/>
            <a:ext cx="1534434" cy="500720"/>
          </a:xfrm>
          <a:prstGeom prst="rect">
            <a:avLst/>
          </a:prstGeom>
        </p:spPr>
      </p:pic>
      <p:pic>
        <p:nvPicPr>
          <p:cNvPr id="452" name="picture 4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6011863" y="1649395"/>
            <a:ext cx="292930" cy="230700"/>
          </a:xfrm>
          <a:prstGeom prst="rect">
            <a:avLst/>
          </a:prstGeom>
        </p:spPr>
      </p:pic>
      <p:sp>
        <p:nvSpPr>
          <p:cNvPr id="453" name="textbox 453"/>
          <p:cNvSpPr/>
          <p:nvPr/>
        </p:nvSpPr>
        <p:spPr>
          <a:xfrm>
            <a:off x="6033132" y="1819687"/>
            <a:ext cx="1832610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3"/>
              </a:lnSpc>
              <a:tabLst/>
            </a:pPr>
            <a:endParaRPr lang="Arial" altLang="Arial" sz="100" dirty="0"/>
          </a:p>
          <a:p>
            <a:pPr indent="17972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2700" indent="9600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2862471" y="2267085"/>
            <a:ext cx="461372" cy="363358"/>
          </a:xfrm>
          <a:prstGeom prst="rect">
            <a:avLst/>
          </a:prstGeom>
        </p:spPr>
      </p:pic>
      <p:sp>
        <p:nvSpPr>
          <p:cNvPr id="455" name="textbox 455"/>
          <p:cNvSpPr/>
          <p:nvPr/>
        </p:nvSpPr>
        <p:spPr>
          <a:xfrm>
            <a:off x="2289869" y="1819687"/>
            <a:ext cx="1832610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3"/>
              </a:lnSpc>
              <a:tabLst/>
            </a:pPr>
            <a:endParaRPr lang="Arial" altLang="Arial" sz="100" dirty="0"/>
          </a:p>
          <a:p>
            <a:pPr indent="17979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2700" indent="9601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456" name="textbox 456"/>
          <p:cNvSpPr/>
          <p:nvPr/>
        </p:nvSpPr>
        <p:spPr>
          <a:xfrm>
            <a:off x="6033132" y="3150435"/>
            <a:ext cx="1832610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7972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2700" indent="9600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457" name="picture 4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2983654" y="3142186"/>
            <a:ext cx="583641" cy="459652"/>
          </a:xfrm>
          <a:prstGeom prst="rect">
            <a:avLst/>
          </a:prstGeom>
        </p:spPr>
      </p:pic>
      <p:sp>
        <p:nvSpPr>
          <p:cNvPr id="458" name="textbox 458"/>
          <p:cNvSpPr/>
          <p:nvPr/>
        </p:nvSpPr>
        <p:spPr>
          <a:xfrm>
            <a:off x="2289869" y="3150435"/>
            <a:ext cx="1832610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7979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12700" indent="9601" algn="l" rtl="0" eaLnBrk="0">
              <a:lnSpc>
                <a:spcPct val="113000"/>
              </a:lnSpc>
              <a:spcBef>
                <a:spcPts val="200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459" name="picture 4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0" y="4624386"/>
            <a:ext cx="518391" cy="519113"/>
          </a:xfrm>
          <a:prstGeom prst="rect">
            <a:avLst/>
          </a:prstGeom>
        </p:spPr>
      </p:pic>
      <p:pic>
        <p:nvPicPr>
          <p:cNvPr id="460" name="picture 46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4536195" y="2927203"/>
            <a:ext cx="873384" cy="873384"/>
          </a:xfrm>
          <a:prstGeom prst="rect">
            <a:avLst/>
          </a:prstGeom>
        </p:spPr>
      </p:pic>
      <p:pic>
        <p:nvPicPr>
          <p:cNvPr id="461" name="picture 46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816114" y="1715198"/>
            <a:ext cx="773531" cy="773531"/>
          </a:xfrm>
          <a:prstGeom prst="rect">
            <a:avLst/>
          </a:prstGeom>
        </p:spPr>
      </p:pic>
      <p:pic>
        <p:nvPicPr>
          <p:cNvPr id="462" name="picture 46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4609744" y="1780441"/>
            <a:ext cx="699415" cy="699415"/>
          </a:xfrm>
          <a:prstGeom prst="rect">
            <a:avLst/>
          </a:prstGeom>
        </p:spPr>
      </p:pic>
      <p:pic>
        <p:nvPicPr>
          <p:cNvPr id="463" name="picture 46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8800438" y="143825"/>
            <a:ext cx="343561" cy="532419"/>
          </a:xfrm>
          <a:prstGeom prst="rect">
            <a:avLst/>
          </a:prstGeom>
        </p:spPr>
      </p:pic>
      <p:pic>
        <p:nvPicPr>
          <p:cNvPr id="464" name="picture 46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7109089" y="410263"/>
            <a:ext cx="664596" cy="523409"/>
          </a:xfrm>
          <a:prstGeom prst="rect">
            <a:avLst/>
          </a:prstGeom>
        </p:spPr>
      </p:pic>
      <p:pic>
        <p:nvPicPr>
          <p:cNvPr id="465" name="picture 46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2634105" y="1340586"/>
            <a:ext cx="377139" cy="297019"/>
          </a:xfrm>
          <a:prstGeom prst="rect">
            <a:avLst/>
          </a:prstGeom>
        </p:spPr>
      </p:pic>
      <p:pic>
        <p:nvPicPr>
          <p:cNvPr id="466" name="picture 46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5619624" y="2663479"/>
            <a:ext cx="369187" cy="290757"/>
          </a:xfrm>
          <a:prstGeom prst="rect">
            <a:avLst/>
          </a:prstGeom>
        </p:spPr>
      </p:pic>
      <p:pic>
        <p:nvPicPr>
          <p:cNvPr id="467" name="picture 46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4745770" y="971198"/>
            <a:ext cx="340783" cy="268387"/>
          </a:xfrm>
          <a:prstGeom prst="rect">
            <a:avLst/>
          </a:prstGeom>
        </p:spPr>
      </p:pic>
      <p:pic>
        <p:nvPicPr>
          <p:cNvPr id="468" name="picture 468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2267769" y="619089"/>
            <a:ext cx="335079" cy="263894"/>
          </a:xfrm>
          <a:prstGeom prst="rect">
            <a:avLst/>
          </a:prstGeom>
        </p:spPr>
      </p:pic>
      <p:sp>
        <p:nvSpPr>
          <p:cNvPr id="469" name="rect"/>
          <p:cNvSpPr/>
          <p:nvPr/>
        </p:nvSpPr>
        <p:spPr>
          <a:xfrm>
            <a:off x="1923903" y="1918637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70" name="path"/>
          <p:cNvSpPr/>
          <p:nvPr/>
        </p:nvSpPr>
        <p:spPr>
          <a:xfrm>
            <a:off x="1884621" y="1833167"/>
            <a:ext cx="91820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1" name="picture 47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1731215" y="1759553"/>
            <a:ext cx="333567" cy="262704"/>
          </a:xfrm>
          <a:prstGeom prst="rect">
            <a:avLst/>
          </a:prstGeom>
        </p:spPr>
      </p:pic>
      <p:pic>
        <p:nvPicPr>
          <p:cNvPr id="472" name="picture 47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2070407" y="324347"/>
            <a:ext cx="308782" cy="243184"/>
          </a:xfrm>
          <a:prstGeom prst="rect">
            <a:avLst/>
          </a:prstGeom>
        </p:spPr>
      </p:pic>
      <p:pic>
        <p:nvPicPr>
          <p:cNvPr id="473" name="picture 47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503202" y="2124075"/>
            <a:ext cx="307496" cy="242171"/>
          </a:xfrm>
          <a:prstGeom prst="rect">
            <a:avLst/>
          </a:prstGeom>
        </p:spPr>
      </p:pic>
      <p:pic>
        <p:nvPicPr>
          <p:cNvPr id="474" name="picture 47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21600000">
            <a:off x="5175279" y="1284221"/>
            <a:ext cx="303936" cy="239367"/>
          </a:xfrm>
          <a:prstGeom prst="rect">
            <a:avLst/>
          </a:prstGeom>
        </p:spPr>
      </p:pic>
      <p:pic>
        <p:nvPicPr>
          <p:cNvPr id="475" name="picture 47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6017363" y="1073148"/>
            <a:ext cx="287787" cy="226649"/>
          </a:xfrm>
          <a:prstGeom prst="rect">
            <a:avLst/>
          </a:prstGeom>
        </p:spPr>
      </p:pic>
      <p:pic>
        <p:nvPicPr>
          <p:cNvPr id="476" name="picture 47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078078" y="4061233"/>
            <a:ext cx="726560" cy="20393"/>
          </a:xfrm>
          <a:prstGeom prst="rect">
            <a:avLst/>
          </a:prstGeom>
        </p:spPr>
      </p:pic>
      <p:pic>
        <p:nvPicPr>
          <p:cNvPr id="477" name="picture 47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077235" y="4080759"/>
            <a:ext cx="8244" cy="741098"/>
          </a:xfrm>
          <a:prstGeom prst="rect">
            <a:avLst/>
          </a:prstGeom>
        </p:spPr>
      </p:pic>
      <p:pic>
        <p:nvPicPr>
          <p:cNvPr id="478" name="picture 47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046308" y="4035264"/>
            <a:ext cx="790098" cy="72330"/>
          </a:xfrm>
          <a:prstGeom prst="rect">
            <a:avLst/>
          </a:prstGeom>
        </p:spPr>
      </p:pic>
      <p:pic>
        <p:nvPicPr>
          <p:cNvPr id="479" name="picture 47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7366339" y="1787907"/>
            <a:ext cx="259951" cy="204727"/>
          </a:xfrm>
          <a:prstGeom prst="rect">
            <a:avLst/>
          </a:prstGeom>
        </p:spPr>
      </p:pic>
      <p:pic>
        <p:nvPicPr>
          <p:cNvPr id="480" name="picture 48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214638" y="1544636"/>
            <a:ext cx="251533" cy="198097"/>
          </a:xfrm>
          <a:prstGeom prst="rect">
            <a:avLst/>
          </a:prstGeom>
        </p:spPr>
      </p:pic>
      <p:pic>
        <p:nvPicPr>
          <p:cNvPr id="481" name="picture 48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5382031" y="4999061"/>
            <a:ext cx="604773" cy="78663"/>
          </a:xfrm>
          <a:prstGeom prst="rect">
            <a:avLst/>
          </a:prstGeom>
        </p:spPr>
      </p:pic>
      <p:pic>
        <p:nvPicPr>
          <p:cNvPr id="482" name="picture 48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8732230" y="1255559"/>
            <a:ext cx="222333" cy="175101"/>
          </a:xfrm>
          <a:prstGeom prst="rect">
            <a:avLst/>
          </a:prstGeom>
        </p:spPr>
      </p:pic>
      <p:pic>
        <p:nvPicPr>
          <p:cNvPr id="483" name="picture 483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6520129" y="4655806"/>
            <a:ext cx="45910" cy="487693"/>
          </a:xfrm>
          <a:prstGeom prst="rect">
            <a:avLst/>
          </a:prstGeom>
        </p:spPr>
      </p:pic>
      <p:pic>
        <p:nvPicPr>
          <p:cNvPr id="484" name="picture 4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375120" y="4631701"/>
            <a:ext cx="26670" cy="511798"/>
          </a:xfrm>
          <a:prstGeom prst="rect">
            <a:avLst/>
          </a:prstGeom>
        </p:spPr>
      </p:pic>
      <p:pic>
        <p:nvPicPr>
          <p:cNvPr id="485" name="picture 48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5895987" y="4612799"/>
            <a:ext cx="35839" cy="44952"/>
          </a:xfrm>
          <a:prstGeom prst="rect">
            <a:avLst/>
          </a:prstGeom>
        </p:spPr>
      </p:pic>
      <p:pic>
        <p:nvPicPr>
          <p:cNvPr id="486" name="picture 4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13907" y="4630328"/>
            <a:ext cx="461803" cy="6350"/>
          </a:xfrm>
          <a:prstGeom prst="rect">
            <a:avLst/>
          </a:prstGeom>
        </p:spPr>
      </p:pic>
      <p:pic>
        <p:nvPicPr>
          <p:cNvPr id="487" name="picture 4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57785" y="4609254"/>
            <a:ext cx="61328" cy="534245"/>
          </a:xfrm>
          <a:prstGeom prst="rect">
            <a:avLst/>
          </a:prstGeom>
        </p:spPr>
      </p:pic>
      <p:pic>
        <p:nvPicPr>
          <p:cNvPr id="488" name="picture 488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8902510" y="2048674"/>
            <a:ext cx="241489" cy="53149"/>
          </a:xfrm>
          <a:prstGeom prst="rect">
            <a:avLst/>
          </a:prstGeom>
        </p:spPr>
      </p:pic>
      <p:pic>
        <p:nvPicPr>
          <p:cNvPr id="489" name="picture 4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327307" y="4254031"/>
            <a:ext cx="6350" cy="623056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310524" y="4231558"/>
            <a:ext cx="39916" cy="668004"/>
          </a:xfrm>
          <a:prstGeom prst="rect">
            <a:avLst/>
          </a:prstGeom>
        </p:spPr>
      </p:pic>
      <p:pic>
        <p:nvPicPr>
          <p:cNvPr id="491" name="picture 4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258329" y="4949776"/>
            <a:ext cx="35838" cy="44951"/>
          </a:xfrm>
          <a:prstGeom prst="rect">
            <a:avLst/>
          </a:prstGeom>
        </p:spPr>
      </p:pic>
      <p:pic>
        <p:nvPicPr>
          <p:cNvPr id="492" name="picture 4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921285" y="4982581"/>
            <a:ext cx="355381" cy="15452"/>
          </a:xfrm>
          <a:prstGeom prst="rect">
            <a:avLst/>
          </a:prstGeom>
        </p:spPr>
      </p:pic>
      <p:pic>
        <p:nvPicPr>
          <p:cNvPr id="493" name="picture 4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903390" y="4960701"/>
            <a:ext cx="391172" cy="59213"/>
          </a:xfrm>
          <a:prstGeom prst="rect">
            <a:avLst/>
          </a:prstGeom>
        </p:spPr>
      </p:pic>
      <p:pic>
        <p:nvPicPr>
          <p:cNvPr id="494" name="picture 49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5066220" y="4332120"/>
            <a:ext cx="63575" cy="53658"/>
          </a:xfrm>
          <a:prstGeom prst="rect">
            <a:avLst/>
          </a:prstGeom>
        </p:spPr>
      </p:pic>
      <p:pic>
        <p:nvPicPr>
          <p:cNvPr id="495" name="picture 495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5093944" y="5010846"/>
            <a:ext cx="63576" cy="53659"/>
          </a:xfrm>
          <a:prstGeom prst="rect">
            <a:avLst/>
          </a:prstGeom>
        </p:spPr>
      </p:pic>
      <p:pic>
        <p:nvPicPr>
          <p:cNvPr id="496" name="picture 4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097147" y="4358914"/>
            <a:ext cx="29449" cy="678795"/>
          </a:xfrm>
          <a:prstGeom prst="rect">
            <a:avLst/>
          </a:prstGeom>
        </p:spPr>
      </p:pic>
      <p:sp>
        <p:nvSpPr>
          <p:cNvPr id="497" name="path"/>
          <p:cNvSpPr/>
          <p:nvPr/>
        </p:nvSpPr>
        <p:spPr>
          <a:xfrm>
            <a:off x="5627878" y="3163912"/>
            <a:ext cx="91821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8" name="path"/>
          <p:cNvSpPr/>
          <p:nvPr/>
        </p:nvSpPr>
        <p:spPr>
          <a:xfrm>
            <a:off x="5627878" y="2325161"/>
            <a:ext cx="91821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9" name="path"/>
          <p:cNvSpPr/>
          <p:nvPr/>
        </p:nvSpPr>
        <p:spPr>
          <a:xfrm>
            <a:off x="1884621" y="2325161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0" name="path"/>
          <p:cNvSpPr/>
          <p:nvPr/>
        </p:nvSpPr>
        <p:spPr>
          <a:xfrm>
            <a:off x="1884621" y="3163912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1" name="path"/>
          <p:cNvSpPr/>
          <p:nvPr/>
        </p:nvSpPr>
        <p:spPr>
          <a:xfrm>
            <a:off x="5627878" y="1833167"/>
            <a:ext cx="91821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2" name="path"/>
          <p:cNvSpPr/>
          <p:nvPr/>
        </p:nvSpPr>
        <p:spPr>
          <a:xfrm>
            <a:off x="5627878" y="3655907"/>
            <a:ext cx="91821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3" name="path"/>
          <p:cNvSpPr/>
          <p:nvPr/>
        </p:nvSpPr>
        <p:spPr>
          <a:xfrm>
            <a:off x="1884621" y="3655907"/>
            <a:ext cx="91820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4" name="rect"/>
          <p:cNvSpPr/>
          <p:nvPr/>
        </p:nvSpPr>
        <p:spPr>
          <a:xfrm>
            <a:off x="1923903" y="3249382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5" name="rect"/>
          <p:cNvSpPr/>
          <p:nvPr/>
        </p:nvSpPr>
        <p:spPr>
          <a:xfrm>
            <a:off x="5667161" y="1918637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6" name="rect"/>
          <p:cNvSpPr/>
          <p:nvPr/>
        </p:nvSpPr>
        <p:spPr>
          <a:xfrm>
            <a:off x="5667161" y="3249382"/>
            <a:ext cx="13258" cy="4128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07" name="picture 50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1838858" y="4616786"/>
            <a:ext cx="63576" cy="53659"/>
          </a:xfrm>
          <a:prstGeom prst="rect">
            <a:avLst/>
          </a:prstGeom>
        </p:spPr>
      </p:pic>
      <p:sp>
        <p:nvSpPr>
          <p:cNvPr id="508" name="rect"/>
          <p:cNvSpPr/>
          <p:nvPr/>
        </p:nvSpPr>
        <p:spPr>
          <a:xfrm>
            <a:off x="4249699" y="4459396"/>
            <a:ext cx="63575" cy="53660"/>
          </a:xfrm>
          <a:prstGeom prst="rect">
            <a:avLst/>
          </a:prstGeom>
          <a:solidFill>
            <a:srgbClr val="FFFFFF">
              <a:alpha val="56862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09" name="picture 509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rot="21600000">
            <a:off x="4580496" y="5089821"/>
            <a:ext cx="63576" cy="53659"/>
          </a:xfrm>
          <a:prstGeom prst="rect">
            <a:avLst/>
          </a:prstGeom>
        </p:spPr>
      </p:pic>
      <p:pic>
        <p:nvPicPr>
          <p:cNvPr id="510" name="picture 510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5093944" y="5010846"/>
            <a:ext cx="63576" cy="53659"/>
          </a:xfrm>
          <a:prstGeom prst="rect">
            <a:avLst/>
          </a:prstGeom>
        </p:spPr>
      </p:pic>
      <p:pic>
        <p:nvPicPr>
          <p:cNvPr id="511" name="picture 511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21600000">
            <a:off x="2485961" y="4506076"/>
            <a:ext cx="63576" cy="53658"/>
          </a:xfrm>
          <a:prstGeom prst="rect">
            <a:avLst/>
          </a:prstGeom>
        </p:spPr>
      </p:pic>
      <p:pic>
        <p:nvPicPr>
          <p:cNvPr id="512" name="picture 512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 rot="21600000">
            <a:off x="2897289" y="4829061"/>
            <a:ext cx="63576" cy="53658"/>
          </a:xfrm>
          <a:prstGeom prst="rect">
            <a:avLst/>
          </a:prstGeom>
        </p:spPr>
      </p:pic>
      <p:pic>
        <p:nvPicPr>
          <p:cNvPr id="513" name="picture 51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5066220" y="4332120"/>
            <a:ext cx="63575" cy="53658"/>
          </a:xfrm>
          <a:prstGeom prst="rect">
            <a:avLst/>
          </a:prstGeom>
        </p:spPr>
      </p:pic>
      <p:pic>
        <p:nvPicPr>
          <p:cNvPr id="514" name="picture 5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1052831" y="4795024"/>
            <a:ext cx="63574" cy="53658"/>
          </a:xfrm>
          <a:prstGeom prst="rect">
            <a:avLst/>
          </a:prstGeom>
        </p:spPr>
      </p:pic>
      <p:pic>
        <p:nvPicPr>
          <p:cNvPr id="515" name="picture 515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 rot="21600000">
            <a:off x="31365" y="3022498"/>
            <a:ext cx="63575" cy="53657"/>
          </a:xfrm>
          <a:prstGeom prst="rect">
            <a:avLst/>
          </a:prstGeom>
        </p:spPr>
      </p:pic>
      <p:pic>
        <p:nvPicPr>
          <p:cNvPr id="516" name="picture 516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 rot="21600000">
            <a:off x="141814" y="3591776"/>
            <a:ext cx="63574" cy="53657"/>
          </a:xfrm>
          <a:prstGeom prst="rect">
            <a:avLst/>
          </a:prstGeom>
        </p:spPr>
      </p:pic>
      <p:pic>
        <p:nvPicPr>
          <p:cNvPr id="517" name="picture 517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 rot="21600000">
            <a:off x="3739007" y="4681563"/>
            <a:ext cx="63563" cy="53659"/>
          </a:xfrm>
          <a:prstGeom prst="rect">
            <a:avLst/>
          </a:prstGeom>
        </p:spPr>
      </p:pic>
      <p:pic>
        <p:nvPicPr>
          <p:cNvPr id="518" name="picture 518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rot="21600000">
            <a:off x="5706313" y="3871124"/>
            <a:ext cx="35852" cy="44954"/>
          </a:xfrm>
          <a:prstGeom prst="rect">
            <a:avLst/>
          </a:prstGeom>
        </p:spPr>
      </p:pic>
      <p:pic>
        <p:nvPicPr>
          <p:cNvPr id="519" name="picture 519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 rot="21600000">
            <a:off x="6124727" y="3864698"/>
            <a:ext cx="35851" cy="44955"/>
          </a:xfrm>
          <a:prstGeom prst="rect">
            <a:avLst/>
          </a:prstGeom>
        </p:spPr>
      </p:pic>
      <p:pic>
        <p:nvPicPr>
          <p:cNvPr id="520" name="picture 5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724232" y="3886583"/>
            <a:ext cx="418438" cy="7614"/>
          </a:xfrm>
          <a:prstGeom prst="rect">
            <a:avLst/>
          </a:prstGeom>
        </p:spPr>
      </p:pic>
      <p:pic>
        <p:nvPicPr>
          <p:cNvPr id="521" name="picture 521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 rot="21600000">
            <a:off x="8879458" y="3820858"/>
            <a:ext cx="35852" cy="44958"/>
          </a:xfrm>
          <a:prstGeom prst="rect">
            <a:avLst/>
          </a:prstGeom>
        </p:spPr>
      </p:pic>
      <p:pic>
        <p:nvPicPr>
          <p:cNvPr id="522" name="picture 522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 rot="21600000">
            <a:off x="9119501" y="1520418"/>
            <a:ext cx="24498" cy="44957"/>
          </a:xfrm>
          <a:prstGeom prst="rect">
            <a:avLst/>
          </a:prstGeom>
        </p:spPr>
      </p:pic>
      <p:pic>
        <p:nvPicPr>
          <p:cNvPr id="523" name="picture 523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 rot="21600000">
            <a:off x="7765275" y="3361131"/>
            <a:ext cx="35852" cy="44957"/>
          </a:xfrm>
          <a:prstGeom prst="rect">
            <a:avLst/>
          </a:prstGeom>
        </p:spPr>
      </p:pic>
      <p:sp>
        <p:nvSpPr>
          <p:cNvPr id="524" name="rect"/>
          <p:cNvSpPr/>
          <p:nvPr/>
        </p:nvSpPr>
        <p:spPr>
          <a:xfrm>
            <a:off x="8985656" y="3311893"/>
            <a:ext cx="35851" cy="44957"/>
          </a:xfrm>
          <a:prstGeom prst="rect">
            <a:avLst/>
          </a:prstGeom>
          <a:solidFill>
            <a:srgbClr val="FFFFFF">
              <a:alpha val="6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5" name="picture 525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 rot="21600000">
            <a:off x="6124727" y="3864698"/>
            <a:ext cx="35851" cy="44955"/>
          </a:xfrm>
          <a:prstGeom prst="rect">
            <a:avLst/>
          </a:prstGeom>
        </p:spPr>
      </p:pic>
      <p:pic>
        <p:nvPicPr>
          <p:cNvPr id="526" name="picture 526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rot="21600000">
            <a:off x="5706313" y="3871124"/>
            <a:ext cx="35852" cy="44954"/>
          </a:xfrm>
          <a:prstGeom prst="rect">
            <a:avLst/>
          </a:prstGeom>
        </p:spPr>
      </p:pic>
      <p:sp>
        <p:nvSpPr>
          <p:cNvPr id="527" name="rect"/>
          <p:cNvSpPr/>
          <p:nvPr/>
        </p:nvSpPr>
        <p:spPr>
          <a:xfrm>
            <a:off x="9131668" y="4499777"/>
            <a:ext cx="35852" cy="44952"/>
          </a:xfrm>
          <a:prstGeom prst="rect">
            <a:avLst/>
          </a:prstGeom>
          <a:solidFill>
            <a:srgbClr val="FFFFFF">
              <a:alpha val="5450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28" name="rect"/>
          <p:cNvSpPr/>
          <p:nvPr/>
        </p:nvSpPr>
        <p:spPr>
          <a:xfrm>
            <a:off x="8847505" y="4299709"/>
            <a:ext cx="35852" cy="44951"/>
          </a:xfrm>
          <a:prstGeom prst="rect">
            <a:avLst/>
          </a:prstGeom>
          <a:solidFill>
            <a:srgbClr val="8D9EDF">
              <a:alpha val="62352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9" name="picture 529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 rot="21600000">
            <a:off x="8174659" y="4648730"/>
            <a:ext cx="35852" cy="44951"/>
          </a:xfrm>
          <a:prstGeom prst="rect">
            <a:avLst/>
          </a:prstGeom>
        </p:spPr>
      </p:pic>
      <p:pic>
        <p:nvPicPr>
          <p:cNvPr id="530" name="picture 53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rot="21600000">
            <a:off x="7956728" y="4058696"/>
            <a:ext cx="35852" cy="44951"/>
          </a:xfrm>
          <a:prstGeom prst="rect">
            <a:avLst/>
          </a:prstGeom>
        </p:spPr>
      </p:pic>
      <p:pic>
        <p:nvPicPr>
          <p:cNvPr id="531" name="picture 53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 rot="21600000">
            <a:off x="5499125" y="4375184"/>
            <a:ext cx="35851" cy="44951"/>
          </a:xfrm>
          <a:prstGeom prst="rect">
            <a:avLst/>
          </a:prstGeom>
        </p:spPr>
      </p:pic>
      <p:pic>
        <p:nvPicPr>
          <p:cNvPr id="532" name="picture 532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 rot="21600000">
            <a:off x="8741194" y="4795230"/>
            <a:ext cx="35851" cy="44951"/>
          </a:xfrm>
          <a:prstGeom prst="rect">
            <a:avLst/>
          </a:prstGeom>
        </p:spPr>
      </p:pic>
      <p:pic>
        <p:nvPicPr>
          <p:cNvPr id="533" name="picture 533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 rot="21600000">
            <a:off x="8132685" y="3530231"/>
            <a:ext cx="35852" cy="44945"/>
          </a:xfrm>
          <a:prstGeom prst="rect">
            <a:avLst/>
          </a:prstGeom>
        </p:spPr>
      </p:pic>
      <p:sp>
        <p:nvSpPr>
          <p:cNvPr id="534" name="rect"/>
          <p:cNvSpPr/>
          <p:nvPr/>
        </p:nvSpPr>
        <p:spPr>
          <a:xfrm>
            <a:off x="8298840" y="3108058"/>
            <a:ext cx="35852" cy="44945"/>
          </a:xfrm>
          <a:prstGeom prst="rect">
            <a:avLst/>
          </a:prstGeom>
          <a:solidFill>
            <a:srgbClr val="FFFFFF">
              <a:alpha val="6196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5" name="rect"/>
          <p:cNvSpPr/>
          <p:nvPr/>
        </p:nvSpPr>
        <p:spPr>
          <a:xfrm>
            <a:off x="8531453" y="3713327"/>
            <a:ext cx="35852" cy="44945"/>
          </a:xfrm>
          <a:prstGeom prst="rect">
            <a:avLst/>
          </a:prstGeom>
          <a:solidFill>
            <a:srgbClr val="FFFFFF">
              <a:alpha val="6274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 rot="21600000">
            <a:off x="8637003" y="2980486"/>
            <a:ext cx="35839" cy="44957"/>
          </a:xfrm>
          <a:prstGeom prst="rect">
            <a:avLst/>
          </a:prstGeom>
        </p:spPr>
      </p:pic>
      <p:pic>
        <p:nvPicPr>
          <p:cNvPr id="537" name="picture 537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5895987" y="4612799"/>
            <a:ext cx="35839" cy="44952"/>
          </a:xfrm>
          <a:prstGeom prst="rect">
            <a:avLst/>
          </a:prstGeom>
        </p:spPr>
      </p:pic>
      <p:sp>
        <p:nvSpPr>
          <p:cNvPr id="538" name="rect"/>
          <p:cNvSpPr/>
          <p:nvPr/>
        </p:nvSpPr>
        <p:spPr>
          <a:xfrm>
            <a:off x="8818918" y="4412395"/>
            <a:ext cx="35839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9" name="picture 539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rot="21600000">
            <a:off x="8359737" y="4224820"/>
            <a:ext cx="35838" cy="44951"/>
          </a:xfrm>
          <a:prstGeom prst="rect">
            <a:avLst/>
          </a:prstGeom>
        </p:spPr>
      </p:pic>
      <p:pic>
        <p:nvPicPr>
          <p:cNvPr id="540" name="picture 540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rot="21600000">
            <a:off x="8359737" y="4224820"/>
            <a:ext cx="35838" cy="44951"/>
          </a:xfrm>
          <a:prstGeom prst="rect">
            <a:avLst/>
          </a:prstGeom>
        </p:spPr>
      </p:pic>
      <p:sp>
        <p:nvSpPr>
          <p:cNvPr id="541" name="rect"/>
          <p:cNvSpPr/>
          <p:nvPr/>
        </p:nvSpPr>
        <p:spPr>
          <a:xfrm>
            <a:off x="6543281" y="4028155"/>
            <a:ext cx="35838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2" name="rect"/>
          <p:cNvSpPr/>
          <p:nvPr/>
        </p:nvSpPr>
        <p:spPr>
          <a:xfrm>
            <a:off x="6919353" y="4166612"/>
            <a:ext cx="35838" cy="44951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3" name="rect"/>
          <p:cNvSpPr/>
          <p:nvPr/>
        </p:nvSpPr>
        <p:spPr>
          <a:xfrm>
            <a:off x="8664499" y="3584409"/>
            <a:ext cx="35838" cy="44945"/>
          </a:xfrm>
          <a:prstGeom prst="rect">
            <a:avLst/>
          </a:prstGeom>
          <a:solidFill>
            <a:srgbClr val="8D9ED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4" name="rect"/>
          <p:cNvSpPr/>
          <p:nvPr/>
        </p:nvSpPr>
        <p:spPr>
          <a:xfrm>
            <a:off x="8851062" y="2430106"/>
            <a:ext cx="35838" cy="44945"/>
          </a:xfrm>
          <a:prstGeom prst="rect">
            <a:avLst/>
          </a:prstGeom>
          <a:solidFill>
            <a:srgbClr val="FFFFFF">
              <a:alpha val="5921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5" name="rect"/>
          <p:cNvSpPr/>
          <p:nvPr/>
        </p:nvSpPr>
        <p:spPr>
          <a:xfrm>
            <a:off x="7516292" y="3797312"/>
            <a:ext cx="35838" cy="44945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47" name="textbox 547"/>
          <p:cNvSpPr/>
          <p:nvPr/>
        </p:nvSpPr>
        <p:spPr>
          <a:xfrm>
            <a:off x="3090554" y="495399"/>
            <a:ext cx="2969895" cy="644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ct val="90000"/>
              </a:lnSpc>
              <a:spcBef>
                <a:spcPts val="6"/>
              </a:spcBef>
              <a:tabLst/>
            </a:pP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28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800" spc="-4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800" spc="-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800" dirty="0"/>
          </a:p>
        </p:txBody>
      </p:sp>
      <p:sp>
        <p:nvSpPr>
          <p:cNvPr id="548" name="textbox 548"/>
          <p:cNvSpPr/>
          <p:nvPr/>
        </p:nvSpPr>
        <p:spPr>
          <a:xfrm>
            <a:off x="2976690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49" name="textbox 549"/>
          <p:cNvSpPr/>
          <p:nvPr/>
        </p:nvSpPr>
        <p:spPr>
          <a:xfrm>
            <a:off x="4760601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50" name="textbox 550"/>
          <p:cNvSpPr/>
          <p:nvPr/>
        </p:nvSpPr>
        <p:spPr>
          <a:xfrm>
            <a:off x="6556069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51" name="textbox 551"/>
          <p:cNvSpPr/>
          <p:nvPr/>
        </p:nvSpPr>
        <p:spPr>
          <a:xfrm>
            <a:off x="1181216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7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53" name="textbox 553"/>
          <p:cNvSpPr/>
          <p:nvPr/>
        </p:nvSpPr>
        <p:spPr>
          <a:xfrm>
            <a:off x="1221883" y="1658424"/>
            <a:ext cx="2921635" cy="1823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8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72000"/>
              </a:lnSpc>
              <a:tabLst/>
            </a:pP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3600" spc="-8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3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36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3600" spc="-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3600" dirty="0"/>
          </a:p>
          <a:p>
            <a:pPr marL="17343" indent="30572" algn="l" rtl="0" eaLnBrk="0">
              <a:lnSpc>
                <a:spcPct val="135000"/>
              </a:lnSpc>
              <a:spcBef>
                <a:spcPts val="42"/>
              </a:spcBef>
              <a:tabLst/>
            </a:pPr>
            <a:r>
              <a:rPr sz="34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34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4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34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3400" spc="-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3400" spc="-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4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RC</a:t>
            </a:r>
            <a:r>
              <a:rPr sz="34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4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3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34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4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34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400" spc="-7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4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34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4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NC</a:t>
            </a:r>
            <a:r>
              <a:rPr sz="34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3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3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box 554"/>
          <p:cNvSpPr/>
          <p:nvPr/>
        </p:nvSpPr>
        <p:spPr>
          <a:xfrm>
            <a:off x="6373201" y="3068023"/>
            <a:ext cx="1844675" cy="734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1578" algn="l" rtl="0" eaLnBrk="0">
              <a:lnSpc>
                <a:spcPts val="2175"/>
              </a:lnSpc>
              <a:tabLst/>
            </a:pP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300" dirty="0"/>
          </a:p>
          <a:p>
            <a:pPr marL="12700" indent="15544" algn="l" rtl="0" eaLnBrk="0">
              <a:lnSpc>
                <a:spcPct val="105000"/>
              </a:lnSpc>
              <a:spcBef>
                <a:spcPts val="3"/>
              </a:spcBef>
              <a:tabLst/>
            </a:pP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pic>
        <p:nvPicPr>
          <p:cNvPr id="555" name="picture 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56" name="textbox 556"/>
          <p:cNvSpPr/>
          <p:nvPr/>
        </p:nvSpPr>
        <p:spPr>
          <a:xfrm>
            <a:off x="2879846" y="495399"/>
            <a:ext cx="3180714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4235"/>
              </a:lnSpc>
              <a:tabLst/>
            </a:pP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T?</a:t>
            </a:r>
            <a:endParaRPr lang="Arial" altLang="Arial" sz="2700" dirty="0"/>
          </a:p>
        </p:txBody>
      </p:sp>
      <p:sp>
        <p:nvSpPr>
          <p:cNvPr id="557" name="textbox 557"/>
          <p:cNvSpPr/>
          <p:nvPr/>
        </p:nvSpPr>
        <p:spPr>
          <a:xfrm>
            <a:off x="6373201" y="1751141"/>
            <a:ext cx="1844675" cy="734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1578" algn="l" rtl="0" eaLnBrk="0">
              <a:lnSpc>
                <a:spcPts val="2176"/>
              </a:lnSpc>
              <a:tabLst/>
            </a:pP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300" dirty="0"/>
          </a:p>
          <a:p>
            <a:pPr marL="12700" indent="15544" algn="l" rtl="0" eaLnBrk="0">
              <a:lnSpc>
                <a:spcPct val="105000"/>
              </a:lnSpc>
              <a:spcBef>
                <a:spcPts val="3"/>
              </a:spcBef>
              <a:tabLst/>
            </a:pP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sp>
        <p:nvSpPr>
          <p:cNvPr id="558" name="textbox 558"/>
          <p:cNvSpPr/>
          <p:nvPr/>
        </p:nvSpPr>
        <p:spPr>
          <a:xfrm>
            <a:off x="737581" y="2632489"/>
            <a:ext cx="1828800" cy="734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076937" algn="l" rtl="0" eaLnBrk="0">
              <a:lnSpc>
                <a:spcPts val="2175"/>
              </a:lnSpc>
              <a:tabLst/>
            </a:pP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300" dirty="0"/>
          </a:p>
          <a:p>
            <a:pPr marL="12700" algn="r" rtl="0" eaLnBrk="0">
              <a:lnSpc>
                <a:spcPct val="105000"/>
              </a:lnSpc>
              <a:spcBef>
                <a:spcPts val="3"/>
              </a:spcBef>
              <a:tabLst/>
            </a:pP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box 559"/>
          <p:cNvSpPr/>
          <p:nvPr/>
        </p:nvSpPr>
        <p:spPr>
          <a:xfrm>
            <a:off x="1181216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7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60" name="textbox 560"/>
          <p:cNvSpPr/>
          <p:nvPr/>
        </p:nvSpPr>
        <p:spPr>
          <a:xfrm>
            <a:off x="4760595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24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61" name="textbox 561"/>
          <p:cNvSpPr/>
          <p:nvPr/>
        </p:nvSpPr>
        <p:spPr>
          <a:xfrm>
            <a:off x="6556069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pic>
        <p:nvPicPr>
          <p:cNvPr id="562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63" name="textbox 563"/>
          <p:cNvSpPr/>
          <p:nvPr/>
        </p:nvSpPr>
        <p:spPr>
          <a:xfrm>
            <a:off x="2976690" y="3083821"/>
            <a:ext cx="1313180" cy="924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8141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5018" algn="l" rtl="0" eaLnBrk="0">
              <a:lnSpc>
                <a:spcPts val="1488"/>
              </a:lnSpc>
              <a:spcBef>
                <a:spcPts val="923"/>
              </a:spcBef>
              <a:tabLst/>
            </a:pP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endParaRPr lang="Arial" altLang="Arial" sz="1100" dirty="0"/>
          </a:p>
          <a:p>
            <a:pPr indent="137972" algn="l" rtl="0" eaLnBrk="0">
              <a:lnSpc>
                <a:spcPts val="1440"/>
              </a:lnSpc>
              <a:tabLst/>
            </a:pP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1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100" dirty="0"/>
          </a:p>
          <a:p>
            <a:pPr indent="12700" algn="l" rtl="0" eaLnBrk="0">
              <a:lnSpc>
                <a:spcPts val="1487"/>
              </a:lnSpc>
              <a:tabLst/>
            </a:pP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</p:txBody>
      </p:sp>
      <p:sp>
        <p:nvSpPr>
          <p:cNvPr id="564" name="textbox 564"/>
          <p:cNvSpPr/>
          <p:nvPr/>
        </p:nvSpPr>
        <p:spPr>
          <a:xfrm>
            <a:off x="3467011" y="625253"/>
            <a:ext cx="2235200" cy="407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5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66" name="textbox 566"/>
          <p:cNvSpPr/>
          <p:nvPr/>
        </p:nvSpPr>
        <p:spPr>
          <a:xfrm>
            <a:off x="6574098" y="2470030"/>
            <a:ext cx="1832610" cy="776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7972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700" dirty="0"/>
          </a:p>
          <a:p>
            <a:pPr marL="12700" indent="9600" algn="l" rtl="0" eaLnBrk="0">
              <a:lnSpc>
                <a:spcPct val="113000"/>
              </a:lnSpc>
              <a:spcBef>
                <a:spcPts val="4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67" name="textbox 567"/>
          <p:cNvSpPr/>
          <p:nvPr/>
        </p:nvSpPr>
        <p:spPr>
          <a:xfrm>
            <a:off x="768587" y="2470042"/>
            <a:ext cx="1823085" cy="776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861943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700" dirty="0"/>
          </a:p>
          <a:p>
            <a:pPr marL="142697" indent="-129997" algn="l" rtl="0" eaLnBrk="0">
              <a:lnSpc>
                <a:spcPct val="113000"/>
              </a:lnSpc>
              <a:spcBef>
                <a:spcPts val="1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68" name="textbox 568"/>
          <p:cNvSpPr/>
          <p:nvPr/>
        </p:nvSpPr>
        <p:spPr>
          <a:xfrm>
            <a:off x="3467011" y="625253"/>
            <a:ext cx="2235200" cy="407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icture 5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70" name="textbox 570"/>
          <p:cNvSpPr/>
          <p:nvPr/>
        </p:nvSpPr>
        <p:spPr>
          <a:xfrm>
            <a:off x="5727966" y="1692366"/>
            <a:ext cx="1832610" cy="776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5"/>
              </a:lnSpc>
              <a:tabLst/>
            </a:pPr>
            <a:endParaRPr lang="Arial" altLang="Arial" sz="100" dirty="0"/>
          </a:p>
          <a:p>
            <a:pPr indent="1797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700" dirty="0"/>
          </a:p>
          <a:p>
            <a:pPr marL="12700" indent="9600" algn="l" rtl="0" eaLnBrk="0">
              <a:lnSpc>
                <a:spcPct val="113000"/>
              </a:lnSpc>
              <a:spcBef>
                <a:spcPts val="3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71" name="textbox 571"/>
          <p:cNvSpPr/>
          <p:nvPr/>
        </p:nvSpPr>
        <p:spPr>
          <a:xfrm>
            <a:off x="5727966" y="3102227"/>
            <a:ext cx="1832610" cy="776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7978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700" dirty="0"/>
          </a:p>
          <a:p>
            <a:pPr marL="12700" indent="9600" algn="l" rtl="0" eaLnBrk="0">
              <a:lnSpc>
                <a:spcPct val="113000"/>
              </a:lnSpc>
              <a:spcBef>
                <a:spcPts val="3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72" name="textbox 572"/>
          <p:cNvSpPr/>
          <p:nvPr/>
        </p:nvSpPr>
        <p:spPr>
          <a:xfrm>
            <a:off x="3467011" y="626350"/>
            <a:ext cx="2235200" cy="407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-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2700" spc="-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box 573"/>
          <p:cNvSpPr/>
          <p:nvPr/>
        </p:nvSpPr>
        <p:spPr>
          <a:xfrm>
            <a:off x="6848187" y="3169634"/>
            <a:ext cx="1325880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23916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marL="12700" indent="15544" algn="l" rtl="0" eaLnBrk="0">
              <a:lnSpc>
                <a:spcPct val="109000"/>
              </a:lnSpc>
              <a:spcBef>
                <a:spcPts val="6"/>
              </a:spcBef>
              <a:tabLst/>
            </a:pP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   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200" dirty="0"/>
          </a:p>
        </p:txBody>
      </p:sp>
      <p:sp>
        <p:nvSpPr>
          <p:cNvPr id="574" name="textbox 574"/>
          <p:cNvSpPr/>
          <p:nvPr/>
        </p:nvSpPr>
        <p:spPr>
          <a:xfrm>
            <a:off x="6848187" y="1759760"/>
            <a:ext cx="1325880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23916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marL="12700" indent="15544" algn="l" rtl="0" eaLnBrk="0">
              <a:lnSpc>
                <a:spcPct val="109000"/>
              </a:lnSpc>
              <a:spcBef>
                <a:spcPts val="6"/>
              </a:spcBef>
              <a:tabLst/>
            </a:pP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   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200" dirty="0"/>
          </a:p>
        </p:txBody>
      </p:sp>
      <p:pic>
        <p:nvPicPr>
          <p:cNvPr id="575" name="picture 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76" name="textbox 576"/>
          <p:cNvSpPr/>
          <p:nvPr/>
        </p:nvSpPr>
        <p:spPr>
          <a:xfrm>
            <a:off x="2994325" y="496496"/>
            <a:ext cx="3180714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4235"/>
              </a:lnSpc>
              <a:tabLst/>
            </a:pP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T?</a:t>
            </a:r>
            <a:endParaRPr lang="Arial" altLang="Arial" sz="2700" dirty="0"/>
          </a:p>
        </p:txBody>
      </p:sp>
      <p:sp>
        <p:nvSpPr>
          <p:cNvPr id="577" name="textbox 577"/>
          <p:cNvSpPr/>
          <p:nvPr/>
        </p:nvSpPr>
        <p:spPr>
          <a:xfrm>
            <a:off x="595362" y="1759760"/>
            <a:ext cx="1313180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351861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700" dirty="0"/>
          </a:p>
          <a:p>
            <a:pPr marL="12700" indent="222046" algn="r" rtl="0" eaLnBrk="0">
              <a:lnSpc>
                <a:spcPct val="109000"/>
              </a:lnSpc>
              <a:spcBef>
                <a:spcPts val="4"/>
              </a:spcBef>
              <a:tabLst/>
            </a:pP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1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78" name="textbox 578"/>
          <p:cNvSpPr/>
          <p:nvPr/>
        </p:nvSpPr>
        <p:spPr>
          <a:xfrm>
            <a:off x="595362" y="3169634"/>
            <a:ext cx="1313180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351861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700" dirty="0"/>
          </a:p>
          <a:p>
            <a:pPr marL="12700" indent="222046" algn="r" rtl="0" eaLnBrk="0">
              <a:lnSpc>
                <a:spcPct val="109000"/>
              </a:lnSpc>
              <a:spcBef>
                <a:spcPts val="4"/>
              </a:spcBef>
              <a:tabLst/>
            </a:pP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1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0774" y="1434312"/>
            <a:ext cx="8733243" cy="3709187"/>
          </a:xfrm>
          <a:prstGeom prst="rect">
            <a:avLst/>
          </a:prstGeom>
        </p:spPr>
      </p:pic>
      <p:sp>
        <p:nvSpPr>
          <p:cNvPr id="5" name="textbox 5"/>
          <p:cNvSpPr/>
          <p:nvPr/>
        </p:nvSpPr>
        <p:spPr>
          <a:xfrm>
            <a:off x="6057226" y="2895684"/>
            <a:ext cx="2138045" cy="697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66"/>
              </a:lnSpc>
              <a:tabLst/>
            </a:pPr>
            <a:endParaRPr lang="Arial" altLang="Arial" sz="100" dirty="0"/>
          </a:p>
          <a:p>
            <a:pPr indent="17352" algn="l" rtl="0" eaLnBrk="0">
              <a:lnSpc>
                <a:spcPct val="87000"/>
              </a:lnSpc>
              <a:tabLst/>
            </a:pP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OUR</a:t>
            </a:r>
            <a:r>
              <a:rPr sz="1800" spc="-3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TEA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endParaRPr lang="Arial" altLang="Arial" sz="18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300" dirty="0"/>
          </a:p>
          <a:p>
            <a:pPr marL="12700" indent="15544" algn="l" rtl="0" eaLnBrk="0">
              <a:lnSpc>
                <a:spcPct val="105000"/>
              </a:lnSpc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939824" y="1777191"/>
            <a:ext cx="2140585" cy="397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67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7000"/>
              </a:lnSpc>
              <a:tabLst/>
            </a:pPr>
            <a:r>
              <a:rPr lang="en-US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sz="18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iao </a:t>
            </a:r>
            <a:r>
              <a:rPr lang="en-US" sz="1800" spc="-2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diện</a:t>
            </a:r>
            <a:endParaRPr lang="en-US" sz="1800" spc="-20" dirty="0">
              <a:solidFill>
                <a:srgbClr val="FFFFFF">
                  <a:alpha val="100000"/>
                </a:srgb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5274700" y="1777191"/>
            <a:ext cx="2138045" cy="30163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67"/>
              </a:lnSpc>
              <a:tabLst/>
            </a:pPr>
            <a:endParaRPr lang="en-US" altLang="Arial" sz="100" dirty="0"/>
          </a:p>
          <a:p>
            <a:pPr indent="17345" algn="l" rtl="0" eaLnBrk="0">
              <a:lnSpc>
                <a:spcPct val="87000"/>
              </a:lnSpc>
              <a:tabLst/>
            </a:pPr>
            <a:r>
              <a:rPr lang="en-US" sz="1800" spc="-5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Chạy</a:t>
            </a:r>
            <a:r>
              <a:rPr lang="en-US"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demo</a:t>
            </a:r>
            <a:endParaRPr lang="Arial" altLang="Arial" sz="1800" dirty="0"/>
          </a:p>
        </p:txBody>
      </p:sp>
      <p:sp>
        <p:nvSpPr>
          <p:cNvPr id="9" name="textbox 9"/>
          <p:cNvSpPr/>
          <p:nvPr/>
        </p:nvSpPr>
        <p:spPr>
          <a:xfrm>
            <a:off x="2751860" y="2895684"/>
            <a:ext cx="2138045" cy="697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66"/>
              </a:lnSpc>
              <a:tabLst/>
            </a:pPr>
            <a:endParaRPr lang="Arial" altLang="Arial" sz="100" dirty="0"/>
          </a:p>
          <a:p>
            <a:pPr indent="17351" algn="l" rtl="0" eaLnBrk="0">
              <a:lnSpc>
                <a:spcPct val="87000"/>
              </a:lnSpc>
              <a:tabLst/>
            </a:pPr>
            <a:r>
              <a:rPr lang="en-US" sz="1800" spc="-8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Phần</a:t>
            </a:r>
            <a:r>
              <a:rPr lang="en-US" sz="18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spc="-8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xử</a:t>
            </a:r>
            <a:r>
              <a:rPr lang="en-US" sz="18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spc="-8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lý</a:t>
            </a:r>
            <a:r>
              <a:rPr lang="en-US" sz="18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spc="-8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hình</a:t>
            </a:r>
            <a:r>
              <a:rPr lang="en-US" sz="18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spc="-80" dirty="0" err="1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ảnh</a:t>
            </a:r>
            <a:endParaRPr lang="Arial" altLang="Arial" sz="1200" dirty="0"/>
          </a:p>
        </p:txBody>
      </p:sp>
      <p:sp>
        <p:nvSpPr>
          <p:cNvPr id="10" name="textbox 10"/>
          <p:cNvSpPr/>
          <p:nvPr/>
        </p:nvSpPr>
        <p:spPr>
          <a:xfrm>
            <a:off x="5165070" y="3037122"/>
            <a:ext cx="626744" cy="5035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824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0000"/>
              </a:lnSpc>
              <a:tabLst/>
            </a:pPr>
            <a:r>
              <a:rPr sz="39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390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lang="Arial" altLang="Arial" sz="3900" dirty="0"/>
          </a:p>
        </p:txBody>
      </p:sp>
      <p:sp>
        <p:nvSpPr>
          <p:cNvPr id="11" name="textbox 11"/>
          <p:cNvSpPr/>
          <p:nvPr/>
        </p:nvSpPr>
        <p:spPr>
          <a:xfrm>
            <a:off x="1882987" y="3037122"/>
            <a:ext cx="580390" cy="5035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824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0000"/>
              </a:lnSpc>
              <a:tabLst/>
            </a:pP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3900" spc="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3900" dirty="0"/>
          </a:p>
        </p:txBody>
      </p:sp>
      <p:sp>
        <p:nvSpPr>
          <p:cNvPr id="12" name="textbox 12"/>
          <p:cNvSpPr/>
          <p:nvPr/>
        </p:nvSpPr>
        <p:spPr>
          <a:xfrm>
            <a:off x="4395442" y="1724259"/>
            <a:ext cx="578484" cy="502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237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0000"/>
              </a:lnSpc>
              <a:tabLst/>
            </a:pPr>
            <a:r>
              <a:rPr sz="390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39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lang="Arial" altLang="Arial" sz="3900" dirty="0"/>
          </a:p>
        </p:txBody>
      </p:sp>
      <p:sp>
        <p:nvSpPr>
          <p:cNvPr id="13" name="textbox 13"/>
          <p:cNvSpPr/>
          <p:nvPr/>
        </p:nvSpPr>
        <p:spPr>
          <a:xfrm>
            <a:off x="1133936" y="1724259"/>
            <a:ext cx="490855" cy="494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3600" spc="-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3600" spc="-1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lang="Arial" altLang="Arial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box 579"/>
          <p:cNvSpPr/>
          <p:nvPr/>
        </p:nvSpPr>
        <p:spPr>
          <a:xfrm>
            <a:off x="5077724" y="3486693"/>
            <a:ext cx="183261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12700" indent="9600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580" name="picture 5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81" name="textbox 581"/>
          <p:cNvSpPr/>
          <p:nvPr/>
        </p:nvSpPr>
        <p:spPr>
          <a:xfrm>
            <a:off x="5077724" y="1573311"/>
            <a:ext cx="183261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12700" indent="9600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82" name="textbox 582"/>
          <p:cNvSpPr/>
          <p:nvPr/>
        </p:nvSpPr>
        <p:spPr>
          <a:xfrm>
            <a:off x="5077724" y="2570921"/>
            <a:ext cx="183261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12700" indent="9600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83" name="textbox 583"/>
          <p:cNvSpPr/>
          <p:nvPr/>
        </p:nvSpPr>
        <p:spPr>
          <a:xfrm>
            <a:off x="1050776" y="3574498"/>
            <a:ext cx="3172460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1000"/>
              </a:lnSpc>
              <a:tabLst/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KEYWORD</a:t>
            </a:r>
            <a:endParaRPr lang="Arial" altLang="Arial" sz="1600" dirty="0"/>
          </a:p>
        </p:txBody>
      </p:sp>
      <p:sp>
        <p:nvSpPr>
          <p:cNvPr id="584" name="textbox 584"/>
          <p:cNvSpPr/>
          <p:nvPr/>
        </p:nvSpPr>
        <p:spPr>
          <a:xfrm>
            <a:off x="1051770" y="2627878"/>
            <a:ext cx="317182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1000"/>
              </a:lnSpc>
              <a:tabLst/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KEYWORD</a:t>
            </a:r>
            <a:endParaRPr lang="Arial" altLang="Arial" sz="1600" dirty="0"/>
          </a:p>
        </p:txBody>
      </p:sp>
      <p:sp>
        <p:nvSpPr>
          <p:cNvPr id="585" name="textbox 585"/>
          <p:cNvSpPr/>
          <p:nvPr/>
        </p:nvSpPr>
        <p:spPr>
          <a:xfrm>
            <a:off x="1077004" y="1681017"/>
            <a:ext cx="3146425" cy="243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5000"/>
              </a:lnSpc>
              <a:tabLst/>
            </a:pP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4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</a:t>
            </a:r>
            <a:r>
              <a:rPr sz="1400" spc="-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KEYWORD</a:t>
            </a:r>
            <a:endParaRPr lang="Arial" altLang="Arial" sz="1500" dirty="0"/>
          </a:p>
        </p:txBody>
      </p:sp>
      <p:sp>
        <p:nvSpPr>
          <p:cNvPr id="586" name="textbox 586"/>
          <p:cNvSpPr/>
          <p:nvPr/>
        </p:nvSpPr>
        <p:spPr>
          <a:xfrm>
            <a:off x="4188239" y="630296"/>
            <a:ext cx="1513839" cy="401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764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1000"/>
              </a:lnSpc>
              <a:tabLst/>
            </a:pP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-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icture 5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88" name="textbox 588"/>
          <p:cNvSpPr/>
          <p:nvPr/>
        </p:nvSpPr>
        <p:spPr>
          <a:xfrm>
            <a:off x="5061904" y="1794841"/>
            <a:ext cx="2159000" cy="2209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12700" indent="2438" algn="l" rtl="0" eaLnBrk="0">
              <a:lnSpc>
                <a:spcPct val="113000"/>
              </a:lnSpc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marL="12700" indent="2438" algn="l" rtl="0" eaLnBrk="0">
              <a:lnSpc>
                <a:spcPct val="113000"/>
              </a:lnSpc>
              <a:spcBef>
                <a:spcPts val="1394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marL="12700" indent="2438" algn="l" rtl="0" eaLnBrk="0">
              <a:lnSpc>
                <a:spcPct val="113000"/>
              </a:lnSpc>
              <a:spcBef>
                <a:spcPts val="1394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100" dirty="0"/>
          </a:p>
          <a:p>
            <a:pPr algn="l" rtl="0" eaLnBrk="0">
              <a:lnSpc>
                <a:spcPct val="7152"/>
              </a:lnSpc>
              <a:tabLst/>
            </a:pPr>
            <a:endParaRPr lang="Arial" altLang="Arial" sz="100" dirty="0"/>
          </a:p>
          <a:p>
            <a:pPr marL="12700" indent="2438" algn="l" rtl="0" eaLnBrk="0">
              <a:lnSpc>
                <a:spcPct val="113000"/>
              </a:lnSpc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589" name="textbox 589"/>
          <p:cNvSpPr/>
          <p:nvPr/>
        </p:nvSpPr>
        <p:spPr>
          <a:xfrm>
            <a:off x="1601920" y="1791571"/>
            <a:ext cx="1788160" cy="2230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761"/>
              </a:lnSpc>
              <a:tabLst/>
            </a:pPr>
            <a:endParaRPr lang="Arial" altLang="Arial" sz="100" dirty="0"/>
          </a:p>
          <a:p>
            <a:pPr indent="15616" algn="l" rtl="0" eaLnBrk="0">
              <a:lnSpc>
                <a:spcPct val="85000"/>
              </a:lnSpc>
              <a:tabLst/>
            </a:pPr>
            <a:r>
              <a:rPr sz="5100" spc="-20" baseline="-51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r>
              <a:rPr sz="3200" spc="-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600" spc="-1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KEYW</a:t>
            </a:r>
            <a:r>
              <a:rPr sz="2600" spc="-5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600" spc="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RD</a:t>
            </a:r>
            <a:endParaRPr lang="Arial" altLang="Arial" sz="1689" dirty="0"/>
          </a:p>
          <a:p>
            <a:pPr indent="12700" algn="l" rtl="0" eaLnBrk="0">
              <a:lnSpc>
                <a:spcPct val="85000"/>
              </a:lnSpc>
              <a:spcBef>
                <a:spcPts val="1268"/>
              </a:spcBef>
              <a:tabLst/>
            </a:pPr>
            <a:r>
              <a:rPr sz="5100" spc="-20" baseline="-51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r>
              <a:rPr sz="33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600" spc="-1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2600" spc="-2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600" spc="-5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600" spc="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RD</a:t>
            </a:r>
            <a:endParaRPr lang="Arial" altLang="Arial" sz="1689" dirty="0"/>
          </a:p>
          <a:p>
            <a:pPr indent="12700" algn="l" rtl="0" eaLnBrk="0">
              <a:lnSpc>
                <a:spcPct val="85000"/>
              </a:lnSpc>
              <a:spcBef>
                <a:spcPts val="1266"/>
              </a:spcBef>
              <a:tabLst/>
            </a:pPr>
            <a:r>
              <a:rPr sz="5100" spc="-20" baseline="-51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03</a:t>
            </a:r>
            <a:r>
              <a:rPr sz="32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600" spc="-1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KEYW</a:t>
            </a:r>
            <a:r>
              <a:rPr sz="2600" spc="0" baseline="1001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ORD</a:t>
            </a:r>
            <a:endParaRPr lang="Arial" altLang="Arial" sz="1689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638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4000"/>
              </a:lnSpc>
              <a:tabLst/>
            </a:pPr>
            <a:r>
              <a:rPr sz="5200" spc="-30" baseline="-5008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04</a:t>
            </a:r>
            <a:r>
              <a:rPr sz="3300" spc="-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700" spc="-20" baseline="96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2700" spc="-30" baseline="96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20" baseline="96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sz="2700" spc="-15" baseline="96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54" dirty="0"/>
          </a:p>
        </p:txBody>
      </p:sp>
      <p:sp>
        <p:nvSpPr>
          <p:cNvPr id="590" name="textbox 590"/>
          <p:cNvSpPr/>
          <p:nvPr/>
        </p:nvSpPr>
        <p:spPr>
          <a:xfrm>
            <a:off x="2809152" y="495399"/>
            <a:ext cx="3532504" cy="641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2700" spc="-3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3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-3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FFER</a:t>
            </a:r>
            <a:r>
              <a:rPr sz="27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5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92" name="textbox 592"/>
          <p:cNvSpPr/>
          <p:nvPr/>
        </p:nvSpPr>
        <p:spPr>
          <a:xfrm>
            <a:off x="4821668" y="892006"/>
            <a:ext cx="2524760" cy="3343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9595" algn="l" rtl="0" eaLnBrk="0">
              <a:lnSpc>
                <a:spcPts val="5645"/>
              </a:lnSpc>
              <a:tabLst/>
            </a:pPr>
            <a:r>
              <a:rPr sz="780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7800" spc="2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lang="Arial" altLang="Arial" sz="7800" dirty="0"/>
          </a:p>
          <a:p>
            <a:pPr marL="12700" algn="l" rtl="0" eaLnBrk="0">
              <a:lnSpc>
                <a:spcPct val="131000"/>
              </a:lnSpc>
              <a:spcBef>
                <a:spcPts val="15"/>
              </a:spcBef>
              <a:tabLst/>
            </a:pPr>
            <a:r>
              <a:rPr sz="4600" spc="-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4600" spc="-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4600" spc="-2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46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45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45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45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45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45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45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45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45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300" dirty="0"/>
          </a:p>
          <a:p>
            <a:pPr marL="69715" indent="4724" algn="l" rtl="0" eaLnBrk="0">
              <a:lnSpc>
                <a:spcPct val="105000"/>
              </a:lnSpc>
              <a:spcBef>
                <a:spcPts val="3"/>
              </a:spcBef>
              <a:tabLst/>
            </a:pP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icture 5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94" name="textbox 594"/>
          <p:cNvSpPr/>
          <p:nvPr/>
        </p:nvSpPr>
        <p:spPr>
          <a:xfrm>
            <a:off x="5634266" y="1802805"/>
            <a:ext cx="2207895" cy="9658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7400"/>
              </a:lnSpc>
              <a:tabLst/>
            </a:pPr>
            <a:r>
              <a:rPr sz="6100" spc="-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87</a:t>
            </a:r>
            <a:r>
              <a:rPr sz="6100" spc="-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6100" spc="-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61</a:t>
            </a:r>
            <a:r>
              <a:rPr sz="6100" spc="-2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6100" dirty="0"/>
          </a:p>
        </p:txBody>
      </p:sp>
      <p:sp>
        <p:nvSpPr>
          <p:cNvPr id="595" name="textbox 595"/>
          <p:cNvSpPr/>
          <p:nvPr/>
        </p:nvSpPr>
        <p:spPr>
          <a:xfrm>
            <a:off x="1450839" y="1802817"/>
            <a:ext cx="2001520" cy="10502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12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9000"/>
              </a:lnSpc>
              <a:tabLst/>
            </a:pPr>
            <a:r>
              <a:rPr sz="68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6800" spc="-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68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79</a:t>
            </a:r>
            <a:r>
              <a:rPr sz="6800" spc="-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endParaRPr lang="Arial" altLang="Arial" sz="6800" dirty="0"/>
          </a:p>
        </p:txBody>
      </p:sp>
      <p:sp>
        <p:nvSpPr>
          <p:cNvPr id="596" name="textbox 596"/>
          <p:cNvSpPr/>
          <p:nvPr/>
        </p:nvSpPr>
        <p:spPr>
          <a:xfrm>
            <a:off x="5333089" y="3811351"/>
            <a:ext cx="2843529" cy="408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108"/>
              </a:lnSpc>
              <a:tabLst/>
            </a:pPr>
            <a:endParaRPr lang="Arial" altLang="Arial" sz="100" dirty="0"/>
          </a:p>
          <a:p>
            <a:pPr marL="155194" indent="-142494" algn="l" rtl="0" eaLnBrk="0">
              <a:lnSpc>
                <a:spcPct val="105000"/>
              </a:lnSpc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nt </a:t>
            </a:r>
            <a:r>
              <a:rPr sz="12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200" dirty="0"/>
          </a:p>
        </p:txBody>
      </p:sp>
      <p:sp>
        <p:nvSpPr>
          <p:cNvPr id="597" name="textbox 597"/>
          <p:cNvSpPr/>
          <p:nvPr/>
        </p:nvSpPr>
        <p:spPr>
          <a:xfrm>
            <a:off x="1057964" y="3811351"/>
            <a:ext cx="2843529" cy="408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108"/>
              </a:lnSpc>
              <a:tabLst/>
            </a:pPr>
            <a:endParaRPr lang="Arial" altLang="Arial" sz="100" dirty="0"/>
          </a:p>
          <a:p>
            <a:pPr marL="155194" indent="-142494" algn="l" rtl="0" eaLnBrk="0">
              <a:lnSpc>
                <a:spcPct val="105000"/>
              </a:lnSpc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nt </a:t>
            </a:r>
            <a:r>
              <a:rPr sz="12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2318600"/>
          </a:xfrm>
          <a:prstGeom prst="rect">
            <a:avLst/>
          </a:prstGeom>
        </p:spPr>
      </p:pic>
      <p:pic>
        <p:nvPicPr>
          <p:cNvPr id="599" name="picture 5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600" name="picture 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46413" y="4042746"/>
            <a:ext cx="1507358" cy="1088535"/>
          </a:xfrm>
          <a:prstGeom prst="rect">
            <a:avLst/>
          </a:prstGeom>
        </p:spPr>
      </p:pic>
      <p:pic>
        <p:nvPicPr>
          <p:cNvPr id="601" name="picture 6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745930" y="4314503"/>
            <a:ext cx="940432" cy="693076"/>
          </a:xfrm>
          <a:prstGeom prst="rect">
            <a:avLst/>
          </a:prstGeom>
        </p:spPr>
      </p:pic>
      <p:pic>
        <p:nvPicPr>
          <p:cNvPr id="602" name="picture 6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428334" y="4564505"/>
            <a:ext cx="1546319" cy="578994"/>
          </a:xfrm>
          <a:prstGeom prst="rect">
            <a:avLst/>
          </a:prstGeom>
        </p:spPr>
      </p:pic>
      <p:pic>
        <p:nvPicPr>
          <p:cNvPr id="603" name="picture 6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58312" y="3101912"/>
            <a:ext cx="4576968" cy="2041587"/>
          </a:xfrm>
          <a:prstGeom prst="rect">
            <a:avLst/>
          </a:prstGeom>
        </p:spPr>
      </p:pic>
      <p:pic>
        <p:nvPicPr>
          <p:cNvPr id="604" name="picture 6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4811335"/>
            <a:ext cx="264255" cy="58788"/>
          </a:xfrm>
          <a:prstGeom prst="rect">
            <a:avLst/>
          </a:prstGeom>
        </p:spPr>
      </p:pic>
      <p:pic>
        <p:nvPicPr>
          <p:cNvPr id="605" name="picture 6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34508" y="4783081"/>
            <a:ext cx="59406" cy="58226"/>
          </a:xfrm>
          <a:prstGeom prst="rect">
            <a:avLst/>
          </a:prstGeom>
        </p:spPr>
      </p:pic>
      <p:pic>
        <p:nvPicPr>
          <p:cNvPr id="606" name="picture 6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058" y="4731151"/>
            <a:ext cx="59407" cy="58226"/>
          </a:xfrm>
          <a:prstGeom prst="rect">
            <a:avLst/>
          </a:prstGeom>
        </p:spPr>
      </p:pic>
      <p:pic>
        <p:nvPicPr>
          <p:cNvPr id="607" name="picture 6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03011" y="4195082"/>
            <a:ext cx="1034683" cy="6350"/>
          </a:xfrm>
          <a:prstGeom prst="rect">
            <a:avLst/>
          </a:prstGeom>
        </p:spPr>
      </p:pic>
      <p:pic>
        <p:nvPicPr>
          <p:cNvPr id="608" name="picture 6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4811335"/>
            <a:ext cx="264255" cy="58788"/>
          </a:xfrm>
          <a:prstGeom prst="rect">
            <a:avLst/>
          </a:prstGeom>
        </p:spPr>
      </p:pic>
      <p:pic>
        <p:nvPicPr>
          <p:cNvPr id="609" name="picture 6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73308" y="4168450"/>
            <a:ext cx="59408" cy="58228"/>
          </a:xfrm>
          <a:prstGeom prst="rect">
            <a:avLst/>
          </a:prstGeom>
        </p:spPr>
      </p:pic>
      <p:pic>
        <p:nvPicPr>
          <p:cNvPr id="610" name="picture 6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07997" y="4169836"/>
            <a:ext cx="59398" cy="58226"/>
          </a:xfrm>
          <a:prstGeom prst="rect">
            <a:avLst/>
          </a:prstGeom>
        </p:spPr>
      </p:pic>
      <p:pic>
        <p:nvPicPr>
          <p:cNvPr id="611" name="picture 6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96049" y="2745943"/>
            <a:ext cx="59408" cy="58229"/>
          </a:xfrm>
          <a:prstGeom prst="rect">
            <a:avLst/>
          </a:prstGeom>
        </p:spPr>
      </p:pic>
      <p:pic>
        <p:nvPicPr>
          <p:cNvPr id="612" name="picture 6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06330" y="4831888"/>
            <a:ext cx="59408" cy="58228"/>
          </a:xfrm>
          <a:prstGeom prst="rect">
            <a:avLst/>
          </a:prstGeom>
        </p:spPr>
      </p:pic>
      <p:sp>
        <p:nvSpPr>
          <p:cNvPr id="613" name="rect"/>
          <p:cNvSpPr/>
          <p:nvPr/>
        </p:nvSpPr>
        <p:spPr>
          <a:xfrm>
            <a:off x="1405293" y="3675214"/>
            <a:ext cx="59410" cy="58216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14" name="picture 6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0" y="2774303"/>
            <a:ext cx="2746832" cy="2369196"/>
          </a:xfrm>
          <a:prstGeom prst="rect">
            <a:avLst/>
          </a:prstGeom>
        </p:spPr>
      </p:pic>
      <p:sp>
        <p:nvSpPr>
          <p:cNvPr id="615" name="textbox 615"/>
          <p:cNvSpPr/>
          <p:nvPr/>
        </p:nvSpPr>
        <p:spPr>
          <a:xfrm>
            <a:off x="2031741" y="495399"/>
            <a:ext cx="5087620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4235"/>
              </a:lnSpc>
              <a:tabLst/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EY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SAY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700" dirty="0"/>
          </a:p>
        </p:txBody>
      </p:sp>
      <p:pic>
        <p:nvPicPr>
          <p:cNvPr id="616" name="picture 6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3238193" y="1025903"/>
            <a:ext cx="1290054" cy="1050135"/>
          </a:xfrm>
          <a:prstGeom prst="rect">
            <a:avLst/>
          </a:prstGeom>
        </p:spPr>
      </p:pic>
      <p:pic>
        <p:nvPicPr>
          <p:cNvPr id="617" name="picture 6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894993" y="2166135"/>
            <a:ext cx="555838" cy="437755"/>
          </a:xfrm>
          <a:prstGeom prst="rect">
            <a:avLst/>
          </a:prstGeom>
        </p:spPr>
      </p:pic>
      <p:sp>
        <p:nvSpPr>
          <p:cNvPr id="618" name="textbox 618"/>
          <p:cNvSpPr/>
          <p:nvPr/>
        </p:nvSpPr>
        <p:spPr>
          <a:xfrm>
            <a:off x="5982533" y="2077788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4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619" name="picture 6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4145738" y="2705517"/>
            <a:ext cx="461372" cy="363358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5151787" y="2234452"/>
            <a:ext cx="819908" cy="645726"/>
          </a:xfrm>
          <a:prstGeom prst="rect">
            <a:avLst/>
          </a:prstGeom>
        </p:spPr>
      </p:pic>
      <p:sp>
        <p:nvSpPr>
          <p:cNvPr id="621" name="textbox 621"/>
          <p:cNvSpPr/>
          <p:nvPr/>
        </p:nvSpPr>
        <p:spPr>
          <a:xfrm>
            <a:off x="3670610" y="2077788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5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622" name="picture 6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786470" y="2562507"/>
            <a:ext cx="307496" cy="242171"/>
          </a:xfrm>
          <a:prstGeom prst="rect">
            <a:avLst/>
          </a:prstGeom>
        </p:spPr>
      </p:pic>
      <p:pic>
        <p:nvPicPr>
          <p:cNvPr id="623" name="picture 6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1497906" y="1983067"/>
            <a:ext cx="251533" cy="198097"/>
          </a:xfrm>
          <a:prstGeom prst="rect">
            <a:avLst/>
          </a:prstGeom>
        </p:spPr>
      </p:pic>
      <p:pic>
        <p:nvPicPr>
          <p:cNvPr id="624" name="picture 6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3014483" y="2197985"/>
            <a:ext cx="333567" cy="262704"/>
          </a:xfrm>
          <a:prstGeom prst="rect">
            <a:avLst/>
          </a:prstGeom>
        </p:spPr>
      </p:pic>
      <p:sp>
        <p:nvSpPr>
          <p:cNvPr id="625" name="textbox 625"/>
          <p:cNvSpPr/>
          <p:nvPr/>
        </p:nvSpPr>
        <p:spPr>
          <a:xfrm>
            <a:off x="1358690" y="2077788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4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sp>
        <p:nvSpPr>
          <p:cNvPr id="626" name="textbox 626"/>
          <p:cNvSpPr/>
          <p:nvPr/>
        </p:nvSpPr>
        <p:spPr>
          <a:xfrm>
            <a:off x="5982533" y="3452862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4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sp>
        <p:nvSpPr>
          <p:cNvPr id="627" name="textbox 627"/>
          <p:cNvSpPr/>
          <p:nvPr/>
        </p:nvSpPr>
        <p:spPr>
          <a:xfrm>
            <a:off x="3670610" y="3452862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5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sp>
        <p:nvSpPr>
          <p:cNvPr id="628" name="rect"/>
          <p:cNvSpPr/>
          <p:nvPr/>
        </p:nvSpPr>
        <p:spPr>
          <a:xfrm>
            <a:off x="1405293" y="3675214"/>
            <a:ext cx="59410" cy="58216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9" name="textbox 629"/>
          <p:cNvSpPr/>
          <p:nvPr/>
        </p:nvSpPr>
        <p:spPr>
          <a:xfrm>
            <a:off x="1358690" y="3452862"/>
            <a:ext cx="1823085" cy="7639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72898" indent="-60198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641374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630" name="picture 6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3100489" y="2557592"/>
            <a:ext cx="806033" cy="634800"/>
          </a:xfrm>
          <a:prstGeom prst="rect">
            <a:avLst/>
          </a:prstGeom>
        </p:spPr>
      </p:pic>
      <p:pic>
        <p:nvPicPr>
          <p:cNvPr id="631" name="picture 6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458547" y="1722652"/>
            <a:ext cx="303936" cy="239367"/>
          </a:xfrm>
          <a:prstGeom prst="rect">
            <a:avLst/>
          </a:prstGeom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7300631" y="1511581"/>
            <a:ext cx="287787" cy="226649"/>
          </a:xfrm>
          <a:prstGeom prst="rect">
            <a:avLst/>
          </a:prstGeom>
        </p:spPr>
      </p:pic>
      <p:pic>
        <p:nvPicPr>
          <p:cNvPr id="633" name="picture 6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8493005" y="2979781"/>
            <a:ext cx="279494" cy="220118"/>
          </a:xfrm>
          <a:prstGeom prst="rect">
            <a:avLst/>
          </a:prstGeom>
        </p:spPr>
      </p:pic>
      <p:pic>
        <p:nvPicPr>
          <p:cNvPr id="634" name="picture 6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8649606" y="2226339"/>
            <a:ext cx="259951" cy="204727"/>
          </a:xfrm>
          <a:prstGeom prst="rect">
            <a:avLst/>
          </a:prstGeom>
        </p:spPr>
      </p:pic>
      <p:pic>
        <p:nvPicPr>
          <p:cNvPr id="635" name="picture 6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518673" y="1457788"/>
            <a:ext cx="226733" cy="178566"/>
          </a:xfrm>
          <a:prstGeom prst="rect">
            <a:avLst/>
          </a:prstGeom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617498" y="1693991"/>
            <a:ext cx="222334" cy="175101"/>
          </a:xfrm>
          <a:prstGeom prst="rect">
            <a:avLst/>
          </a:prstGeom>
        </p:spPr>
      </p:pic>
      <p:pic>
        <p:nvPicPr>
          <p:cNvPr id="637" name="picture 6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2982493" y="4978161"/>
            <a:ext cx="59410" cy="58228"/>
          </a:xfrm>
          <a:prstGeom prst="rect">
            <a:avLst/>
          </a:prstGeom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2717025" y="4286222"/>
            <a:ext cx="59410" cy="58228"/>
          </a:xfrm>
          <a:prstGeom prst="rect">
            <a:avLst/>
          </a:prstGeom>
        </p:spPr>
      </p:pic>
      <p:pic>
        <p:nvPicPr>
          <p:cNvPr id="639" name="picture 6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1076819" y="3114090"/>
            <a:ext cx="59408" cy="58229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145874" y="3758107"/>
            <a:ext cx="59406" cy="58229"/>
          </a:xfrm>
          <a:prstGeom prst="rect">
            <a:avLst/>
          </a:prstGeom>
        </p:spPr>
      </p:pic>
      <p:pic>
        <p:nvPicPr>
          <p:cNvPr id="641" name="picture 6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03011" y="4195082"/>
            <a:ext cx="1034683" cy="6350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73308" y="4168450"/>
            <a:ext cx="59408" cy="58228"/>
          </a:xfrm>
          <a:prstGeom prst="rect">
            <a:avLst/>
          </a:prstGeom>
        </p:spPr>
      </p:pic>
      <p:pic>
        <p:nvPicPr>
          <p:cNvPr id="643" name="picture 64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815839" y="4366972"/>
            <a:ext cx="59408" cy="58226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977339" y="5056986"/>
            <a:ext cx="59406" cy="58227"/>
          </a:xfrm>
          <a:prstGeom prst="rect">
            <a:avLst/>
          </a:prstGeom>
        </p:spPr>
      </p:pic>
      <p:pic>
        <p:nvPicPr>
          <p:cNvPr id="645" name="picture 6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058" y="4731151"/>
            <a:ext cx="59407" cy="58226"/>
          </a:xfrm>
          <a:prstGeom prst="rect">
            <a:avLst/>
          </a:prstGeom>
        </p:spPr>
      </p:pic>
      <p:pic>
        <p:nvPicPr>
          <p:cNvPr id="646" name="picture 6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34508" y="4783081"/>
            <a:ext cx="59406" cy="58226"/>
          </a:xfrm>
          <a:prstGeom prst="rect">
            <a:avLst/>
          </a:prstGeom>
        </p:spPr>
      </p:pic>
      <p:pic>
        <p:nvPicPr>
          <p:cNvPr id="647" name="picture 64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7805001" y="4644976"/>
            <a:ext cx="59397" cy="58228"/>
          </a:xfrm>
          <a:prstGeom prst="rect">
            <a:avLst/>
          </a:prstGeom>
        </p:spPr>
      </p:pic>
      <p:pic>
        <p:nvPicPr>
          <p:cNvPr id="648" name="picture 6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707997" y="4169836"/>
            <a:ext cx="59398" cy="582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6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650" name="textbox 650"/>
          <p:cNvSpPr/>
          <p:nvPr/>
        </p:nvSpPr>
        <p:spPr>
          <a:xfrm>
            <a:off x="2031741" y="495399"/>
            <a:ext cx="5087620" cy="641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EY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SAY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4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700" dirty="0"/>
          </a:p>
        </p:txBody>
      </p:sp>
      <p:sp>
        <p:nvSpPr>
          <p:cNvPr id="651" name="textbox 651"/>
          <p:cNvSpPr/>
          <p:nvPr/>
        </p:nvSpPr>
        <p:spPr>
          <a:xfrm>
            <a:off x="3145035" y="1873793"/>
            <a:ext cx="1832610" cy="781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80"/>
              </a:lnSpc>
              <a:tabLst/>
            </a:pPr>
            <a:endParaRPr lang="Arial" altLang="Arial" sz="100" dirty="0"/>
          </a:p>
          <a:p>
            <a:pPr indent="17972" algn="l" rtl="0" eaLnBrk="0">
              <a:lnSpc>
                <a:spcPct val="85000"/>
              </a:lnSpc>
              <a:tabLst/>
            </a:pPr>
            <a:r>
              <a:rPr sz="1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-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800" dirty="0"/>
          </a:p>
          <a:p>
            <a:pPr marL="12700" indent="9601" algn="l" rtl="0" eaLnBrk="0">
              <a:lnSpc>
                <a:spcPct val="113000"/>
              </a:lnSpc>
              <a:spcBef>
                <a:spcPts val="1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652" name="textbox 652"/>
          <p:cNvSpPr/>
          <p:nvPr/>
        </p:nvSpPr>
        <p:spPr>
          <a:xfrm>
            <a:off x="4183207" y="3140718"/>
            <a:ext cx="1823085" cy="7607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142697" indent="-129997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1274390" algn="l" rtl="0" eaLnBrk="0">
              <a:lnSpc>
                <a:spcPct val="89000"/>
              </a:lnSpc>
              <a:spcBef>
                <a:spcPts val="3"/>
              </a:spcBef>
              <a:tabLst/>
            </a:pPr>
            <a:r>
              <a:rPr sz="160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6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-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icture 6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654" name="textbox 654"/>
          <p:cNvSpPr/>
          <p:nvPr/>
        </p:nvSpPr>
        <p:spPr>
          <a:xfrm>
            <a:off x="5727945" y="3310206"/>
            <a:ext cx="1882139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76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6000"/>
              </a:lnSpc>
              <a:tabLst/>
            </a:pPr>
            <a:r>
              <a:rPr sz="15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-SOMEONE</a:t>
            </a:r>
            <a:r>
              <a:rPr sz="1500" spc="-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FAMO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</a:t>
            </a:r>
            <a:endParaRPr lang="Arial" altLang="Arial" sz="1500" dirty="0"/>
          </a:p>
        </p:txBody>
      </p:sp>
      <p:pic>
        <p:nvPicPr>
          <p:cNvPr id="655" name="picture 6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01397" y="2888551"/>
            <a:ext cx="3242602" cy="2254948"/>
          </a:xfrm>
          <a:prstGeom prst="rect">
            <a:avLst/>
          </a:prstGeom>
        </p:spPr>
      </p:pic>
      <p:sp>
        <p:nvSpPr>
          <p:cNvPr id="656" name="textbox 656"/>
          <p:cNvSpPr/>
          <p:nvPr/>
        </p:nvSpPr>
        <p:spPr>
          <a:xfrm>
            <a:off x="3289689" y="1892274"/>
            <a:ext cx="4358004" cy="873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61"/>
              </a:lnSpc>
              <a:tabLst/>
            </a:pPr>
            <a:endParaRPr lang="Arial" altLang="Arial" sz="100" dirty="0"/>
          </a:p>
          <a:p>
            <a:pPr marL="12700" indent="182651" algn="r" rtl="0" eaLnBrk="0">
              <a:lnSpc>
                <a:spcPct val="103000"/>
              </a:lnSpc>
              <a:tabLst/>
            </a:pP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qu</a:t>
            </a:r>
            <a:r>
              <a:rPr sz="18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8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8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8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8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8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8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eone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8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8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8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8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eade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ge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8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8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8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8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lang="Arial" altLang="Arial" sz="1800" dirty="0"/>
          </a:p>
        </p:txBody>
      </p:sp>
      <p:pic>
        <p:nvPicPr>
          <p:cNvPr id="657" name="picture 6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694222" y="830527"/>
            <a:ext cx="242968" cy="191351"/>
          </a:xfrm>
          <a:prstGeom prst="rect">
            <a:avLst/>
          </a:prstGeom>
        </p:spPr>
      </p:pic>
      <p:pic>
        <p:nvPicPr>
          <p:cNvPr id="658" name="picture 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272533" y="1590221"/>
            <a:ext cx="242168" cy="1907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6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660" name="textbox 660"/>
          <p:cNvSpPr/>
          <p:nvPr/>
        </p:nvSpPr>
        <p:spPr>
          <a:xfrm>
            <a:off x="3099305" y="1293832"/>
            <a:ext cx="2948304" cy="1081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99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7000"/>
              </a:lnSpc>
              <a:tabLst/>
            </a:pPr>
            <a:r>
              <a:rPr sz="5800" spc="-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5800" spc="-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58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5800" spc="-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58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KS</a:t>
            </a:r>
            <a:r>
              <a:rPr sz="5800" spc="-1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!</a:t>
            </a:r>
            <a:endParaRPr lang="Arial" altLang="Arial" sz="5800" dirty="0"/>
          </a:p>
          <a:p>
            <a:pPr indent="95629" algn="l" rtl="0" eaLnBrk="0">
              <a:lnSpc>
                <a:spcPts val="2047"/>
              </a:lnSpc>
              <a:spcBef>
                <a:spcPts val="195"/>
              </a:spcBef>
              <a:tabLst/>
            </a:pPr>
            <a:r>
              <a:rPr sz="16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6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have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ques</a:t>
            </a:r>
            <a:r>
              <a:rPr sz="16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ons?</a:t>
            </a:r>
            <a:endParaRPr lang="Arial" altLang="Arial" sz="1600" dirty="0"/>
          </a:p>
        </p:txBody>
      </p:sp>
      <p:sp>
        <p:nvSpPr>
          <p:cNvPr id="661" name="textbox 661"/>
          <p:cNvSpPr/>
          <p:nvPr/>
        </p:nvSpPr>
        <p:spPr>
          <a:xfrm>
            <a:off x="3615457" y="2577262"/>
            <a:ext cx="2365375" cy="773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4281" algn="l" rtl="0" eaLnBrk="0">
              <a:lnSpc>
                <a:spcPts val="2047"/>
              </a:lnSpc>
              <a:tabLst/>
            </a:pPr>
            <a:r>
              <a:rPr sz="16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6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6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6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6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endParaRPr lang="Arial" altLang="Arial" sz="1600" dirty="0"/>
          </a:p>
          <a:p>
            <a:pPr indent="190499" algn="l" rtl="0" eaLnBrk="0">
              <a:lnSpc>
                <a:spcPct val="74000"/>
              </a:lnSpc>
              <a:spcBef>
                <a:spcPts val="371"/>
              </a:spcBef>
              <a:tabLst/>
            </a:pPr>
            <a:r>
              <a:rPr sz="160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+91 620 342 </a:t>
            </a:r>
            <a:r>
              <a:rPr sz="16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892</a:t>
            </a:r>
            <a:endParaRPr lang="Arial" altLang="Arial" sz="1600" dirty="0"/>
          </a:p>
          <a:p>
            <a:pPr indent="12700" algn="l" rtl="0" eaLnBrk="0">
              <a:lnSpc>
                <a:spcPts val="2047"/>
              </a:lnSpc>
              <a:tabLst/>
            </a:pP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6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6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pan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6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6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endParaRPr lang="Arial" altLang="Arial" sz="1600" dirty="0"/>
          </a:p>
        </p:txBody>
      </p:sp>
      <p:sp>
        <p:nvSpPr>
          <p:cNvPr id="662" name="textbox 662"/>
          <p:cNvSpPr/>
          <p:nvPr/>
        </p:nvSpPr>
        <p:spPr>
          <a:xfrm>
            <a:off x="3164556" y="2577262"/>
            <a:ext cx="441325" cy="33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  <a:tabLst/>
            </a:pPr>
            <a:endParaRPr lang="Arial" altLang="Arial" sz="400" dirty="0"/>
          </a:p>
          <a:p>
            <a:pPr indent="12700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60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600" spc="1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picture 6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664" name="textbox 664"/>
          <p:cNvSpPr/>
          <p:nvPr/>
        </p:nvSpPr>
        <p:spPr>
          <a:xfrm>
            <a:off x="2829904" y="2363424"/>
            <a:ext cx="3500754" cy="403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1000"/>
              </a:lnSpc>
              <a:tabLst/>
            </a:pPr>
            <a:endParaRPr lang="Arial" altLang="Arial" sz="300" dirty="0"/>
          </a:p>
          <a:p>
            <a:pPr indent="1346656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1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100" dirty="0"/>
          </a:p>
          <a:p>
            <a:pPr indent="12700" algn="l" rtl="0" eaLnBrk="0">
              <a:lnSpc>
                <a:spcPts val="1488"/>
              </a:lnSpc>
              <a:spcBef>
                <a:spcPts val="47"/>
              </a:spcBef>
              <a:tabLst/>
            </a:pPr>
            <a:r>
              <a:rPr sz="1100" spc="150" dirty="0">
                <a:solidFill>
                  <a:srgbClr val="FFFFFF">
                    <a:alpha val="100000"/>
                  </a:srgbClr>
                </a:solidFill>
                <a:hlinkClick r:id="rId3">
                  <a:extLst>
                    <a:ext uri="{DAF060AB-1E55-43B9-8AAB-6FB025537F2F}">
                      <wpsdc:hlinkClr xmlns="" xmlns:wpsdc="http://www.wps.cn/officeDocument/2017/drawingmlCustomData" val="FFFFFF"/>
                      <wpsdc:folHlinkClr xmlns="" xmlns:wpsdc="http://www.wps.cn/officeDocument/2017/drawingmlCustomData" val="FFFFFF"/>
                      <wpsdc:hlinkUnderline xmlns="" xmlns:wpsdc="http://www.wps.cn/officeDocument/2017/drawingmlCustomData" val="0"/>
                    </a:ext>
                  </a:extLst>
                </a:hlinkClick>
              </a:rPr>
              <a:t>h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://f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goog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10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rat</a:t>
            </a:r>
            <a:endParaRPr lang="Arial" altLang="Arial" sz="1100" dirty="0"/>
          </a:p>
        </p:txBody>
      </p:sp>
      <p:sp>
        <p:nvSpPr>
          <p:cNvPr id="665" name="textbox 665"/>
          <p:cNvSpPr/>
          <p:nvPr/>
        </p:nvSpPr>
        <p:spPr>
          <a:xfrm>
            <a:off x="2272272" y="1814784"/>
            <a:ext cx="4571365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536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been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ade</a:t>
            </a:r>
            <a:r>
              <a:rPr sz="1200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SimSun" altLang="SimSun" sz="1200" dirty="0"/>
          </a:p>
        </p:txBody>
      </p:sp>
      <p:sp>
        <p:nvSpPr>
          <p:cNvPr id="666" name="textbox 666"/>
          <p:cNvSpPr/>
          <p:nvPr/>
        </p:nvSpPr>
        <p:spPr>
          <a:xfrm>
            <a:off x="4197532" y="1039668"/>
            <a:ext cx="767080" cy="295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673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8000"/>
              </a:lnSpc>
              <a:tabLst/>
            </a:pP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8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spc="-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7084" y="940485"/>
            <a:ext cx="222334" cy="1751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1467726"/>
            <a:ext cx="1267034" cy="367577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path"/>
          <p:cNvSpPr/>
          <p:nvPr/>
        </p:nvSpPr>
        <p:spPr>
          <a:xfrm>
            <a:off x="5171238" y="3922561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72" y="10"/>
                </a:moveTo>
                <a:cubicBezTo>
                  <a:pt x="106" y="10"/>
                  <a:pt x="134" y="37"/>
                  <a:pt x="134" y="72"/>
                </a:cubicBez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" name="path"/>
          <p:cNvSpPr/>
          <p:nvPr/>
        </p:nvSpPr>
        <p:spPr>
          <a:xfrm>
            <a:off x="3943478" y="3922561"/>
            <a:ext cx="91820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72" y="10"/>
                </a:moveTo>
                <a:cubicBezTo>
                  <a:pt x="106" y="10"/>
                  <a:pt x="134" y="37"/>
                  <a:pt x="134" y="72"/>
                </a:cubicBez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0"/>
            <a:ext cx="5931275" cy="5143500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889652" y="2244947"/>
            <a:ext cx="2122170" cy="1497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33"/>
              </a:lnSpc>
              <a:tabLst/>
            </a:pPr>
            <a:endParaRPr lang="Arial" altLang="Arial" sz="100" dirty="0"/>
          </a:p>
          <a:p>
            <a:pPr indent="772712" algn="l" rtl="0" eaLnBrk="0">
              <a:lnSpc>
                <a:spcPct val="80000"/>
              </a:lnSpc>
              <a:tabLst/>
            </a:pPr>
            <a:r>
              <a:rPr sz="49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4900" spc="-2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lang="Arial" altLang="Arial" sz="4900" dirty="0"/>
          </a:p>
          <a:p>
            <a:pPr indent="510294" algn="l" rtl="0" eaLnBrk="0">
              <a:lnSpc>
                <a:spcPct val="87000"/>
              </a:lnSpc>
              <a:spcBef>
                <a:spcPts val="1597"/>
              </a:spcBef>
              <a:tabLst/>
            </a:pP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ABOUT</a:t>
            </a:r>
            <a:r>
              <a:rPr sz="18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</a:t>
            </a:r>
            <a:endParaRPr lang="Arial" altLang="Arial" sz="18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300" dirty="0"/>
          </a:p>
          <a:p>
            <a:pPr marL="333502" indent="-320802" algn="l" rtl="0" eaLnBrk="0">
              <a:lnSpc>
                <a:spcPct val="105000"/>
              </a:lnSpc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sp>
        <p:nvSpPr>
          <p:cNvPr id="21" name="textbox 21"/>
          <p:cNvSpPr/>
          <p:nvPr/>
        </p:nvSpPr>
        <p:spPr>
          <a:xfrm>
            <a:off x="3551530" y="2244947"/>
            <a:ext cx="2122170" cy="1497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33"/>
              </a:lnSpc>
              <a:tabLst/>
            </a:pPr>
            <a:endParaRPr lang="Arial" altLang="Arial" sz="100" dirty="0"/>
          </a:p>
          <a:p>
            <a:pPr indent="716846" algn="l" rtl="0" eaLnBrk="0">
              <a:lnSpc>
                <a:spcPct val="80000"/>
              </a:lnSpc>
              <a:tabLst/>
            </a:pPr>
            <a:r>
              <a:rPr sz="4900" spc="-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49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4900" dirty="0"/>
          </a:p>
          <a:p>
            <a:pPr indent="344118" algn="l" rtl="0" eaLnBrk="0">
              <a:lnSpc>
                <a:spcPct val="87000"/>
              </a:lnSpc>
              <a:spcBef>
                <a:spcPts val="1597"/>
              </a:spcBef>
              <a:tabLst/>
            </a:pPr>
            <a:r>
              <a:rPr sz="18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1800" spc="-4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SERV</a:t>
            </a: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8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300" dirty="0"/>
          </a:p>
          <a:p>
            <a:pPr marL="333502" indent="-320802" algn="l" rtl="0" eaLnBrk="0">
              <a:lnSpc>
                <a:spcPct val="105000"/>
              </a:lnSpc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355952" y="2578791"/>
            <a:ext cx="1277911" cy="1120658"/>
          </a:xfrm>
          <a:prstGeom prst="rect">
            <a:avLst/>
          </a:prstGeom>
        </p:spPr>
      </p:pic>
      <p:sp>
        <p:nvSpPr>
          <p:cNvPr id="23" name="textbox 23"/>
          <p:cNvSpPr/>
          <p:nvPr/>
        </p:nvSpPr>
        <p:spPr>
          <a:xfrm>
            <a:off x="6095815" y="2244947"/>
            <a:ext cx="2122170" cy="1497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639"/>
              </a:lnSpc>
              <a:tabLst/>
            </a:pPr>
            <a:endParaRPr lang="Arial" altLang="Arial" sz="100" dirty="0"/>
          </a:p>
          <a:p>
            <a:pPr indent="717974" algn="l" rtl="0" eaLnBrk="0">
              <a:lnSpc>
                <a:spcPct val="80000"/>
              </a:lnSpc>
              <a:tabLst>
                <a:tab pos="723900" algn="l"/>
              </a:tabLst>
            </a:pPr>
            <a:r>
              <a:rPr sz="49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49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49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lang="Arial" altLang="Arial" sz="4900" dirty="0"/>
          </a:p>
          <a:p>
            <a:pPr indent="343329" algn="l" rtl="0" eaLnBrk="0">
              <a:lnSpc>
                <a:spcPct val="87000"/>
              </a:lnSpc>
              <a:spcBef>
                <a:spcPts val="1599"/>
              </a:spcBef>
              <a:tabLst/>
            </a:pPr>
            <a:r>
              <a:rPr sz="18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1800" spc="-4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8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80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ENT</a:t>
            </a:r>
            <a:r>
              <a:rPr sz="18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8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300" dirty="0"/>
          </a:p>
          <a:p>
            <a:pPr marL="333502" indent="-320802" algn="l" rtl="0" eaLnBrk="0">
              <a:lnSpc>
                <a:spcPct val="105000"/>
              </a:lnSpc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5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200" dirty="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478415" y="2263571"/>
            <a:ext cx="341830" cy="29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957655" y="3160725"/>
            <a:ext cx="1186344" cy="11482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957490" y="4219887"/>
            <a:ext cx="933995" cy="64994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02116" y="4811335"/>
            <a:ext cx="641883" cy="8704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861704" y="4279501"/>
            <a:ext cx="59397" cy="5822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530971" y="3764775"/>
            <a:ext cx="613028" cy="137872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613812" y="3742174"/>
            <a:ext cx="61124" cy="5261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208682" y="3765867"/>
            <a:ext cx="935317" cy="137763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653284" y="3766504"/>
            <a:ext cx="63830" cy="137699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208369" y="4121344"/>
            <a:ext cx="935630" cy="785097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3065964" y="797950"/>
            <a:ext cx="3013710" cy="367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67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400" spc="-5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400" spc="-5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4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4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24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400" spc="-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400" dirty="0"/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8366633" y="4905244"/>
            <a:ext cx="350339" cy="23825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367242" y="4759415"/>
            <a:ext cx="776757" cy="14716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726783" y="4949264"/>
            <a:ext cx="402697" cy="19423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6487763" y="3922561"/>
            <a:ext cx="1319579" cy="91821"/>
            <a:chOff x="0" y="0"/>
            <a:chExt cx="1319579" cy="91821"/>
          </a:xfrm>
        </p:grpSpPr>
        <p:sp>
          <p:nvSpPr>
            <p:cNvPr id="38" name="path"/>
            <p:cNvSpPr/>
            <p:nvPr/>
          </p:nvSpPr>
          <p:spPr>
            <a:xfrm>
              <a:off x="0" y="0"/>
              <a:ext cx="1319579" cy="91821"/>
            </a:xfrm>
            <a:custGeom>
              <a:avLst/>
              <a:gdLst/>
              <a:ahLst/>
              <a:cxnLst/>
              <a:rect l="0" t="0" r="0" b="0"/>
              <a:pathLst>
                <a:path w="2078" h="144">
                  <a:moveTo>
                    <a:pt x="72" y="10"/>
                  </a:moveTo>
                  <a:cubicBezTo>
                    <a:pt x="106" y="10"/>
                    <a:pt x="134" y="37"/>
                    <a:pt x="134" y="72"/>
                  </a:cubicBezTo>
                  <a:cubicBezTo>
                    <a:pt x="134" y="106"/>
                    <a:pt x="106" y="134"/>
                    <a:pt x="72" y="134"/>
                  </a:cubicBezTo>
                  <a:cubicBezTo>
                    <a:pt x="37" y="134"/>
                    <a:pt x="10" y="106"/>
                    <a:pt x="10" y="72"/>
                  </a:cubicBezTo>
                  <a:cubicBezTo>
                    <a:pt x="10" y="37"/>
                    <a:pt x="37" y="10"/>
                    <a:pt x="72" y="10"/>
                  </a:cubicBezTo>
                  <a:moveTo>
                    <a:pt x="2005" y="10"/>
                  </a:moveTo>
                  <a:cubicBezTo>
                    <a:pt x="2040" y="10"/>
                    <a:pt x="2068" y="37"/>
                    <a:pt x="2068" y="72"/>
                  </a:cubicBezTo>
                  <a:cubicBezTo>
                    <a:pt x="2068" y="106"/>
                    <a:pt x="2040" y="134"/>
                    <a:pt x="2005" y="134"/>
                  </a:cubicBezTo>
                  <a:cubicBezTo>
                    <a:pt x="1971" y="134"/>
                    <a:pt x="1943" y="106"/>
                    <a:pt x="1943" y="72"/>
                  </a:cubicBezTo>
                  <a:cubicBezTo>
                    <a:pt x="1943" y="37"/>
                    <a:pt x="1971" y="10"/>
                    <a:pt x="2005" y="10"/>
                  </a:cubicBezTo>
                </a:path>
              </a:pathLst>
            </a:custGeom>
            <a:noFill/>
            <a:ln w="12700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9" name="path"/>
            <p:cNvSpPr/>
            <p:nvPr/>
          </p:nvSpPr>
          <p:spPr>
            <a:xfrm>
              <a:off x="85469" y="39279"/>
              <a:ext cx="1140066" cy="13258"/>
            </a:xfrm>
            <a:custGeom>
              <a:avLst/>
              <a:gdLst/>
              <a:ahLst/>
              <a:cxnLst/>
              <a:rect l="0" t="0" r="0" b="0"/>
              <a:pathLst>
                <a:path w="1795" h="20">
                  <a:moveTo>
                    <a:pt x="0" y="10"/>
                  </a:moveTo>
                  <a:lnTo>
                    <a:pt x="1795" y="10"/>
                  </a:lnTo>
                </a:path>
              </a:pathLst>
            </a:custGeom>
            <a:noFill/>
            <a:ln w="13258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path"/>
          <p:cNvSpPr/>
          <p:nvPr/>
        </p:nvSpPr>
        <p:spPr>
          <a:xfrm>
            <a:off x="1281600" y="3922561"/>
            <a:ext cx="1319579" cy="91821"/>
          </a:xfrm>
          <a:custGeom>
            <a:avLst/>
            <a:gdLst/>
            <a:ahLst/>
            <a:cxnLst/>
            <a:rect l="0" t="0" r="0" b="0"/>
            <a:pathLst>
              <a:path w="2078" h="144">
                <a:moveTo>
                  <a:pt x="72" y="10"/>
                </a:moveTo>
                <a:cubicBezTo>
                  <a:pt x="106" y="10"/>
                  <a:pt x="134" y="37"/>
                  <a:pt x="134" y="72"/>
                </a:cubicBez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moveTo>
                  <a:pt x="2005" y="10"/>
                </a:moveTo>
                <a:cubicBezTo>
                  <a:pt x="2040" y="10"/>
                  <a:pt x="2068" y="37"/>
                  <a:pt x="2068" y="72"/>
                </a:cubicBezTo>
                <a:cubicBezTo>
                  <a:pt x="2068" y="106"/>
                  <a:pt x="2040" y="134"/>
                  <a:pt x="2005" y="134"/>
                </a:cubicBezTo>
                <a:cubicBezTo>
                  <a:pt x="1971" y="134"/>
                  <a:pt x="1943" y="106"/>
                  <a:pt x="1943" y="72"/>
                </a:cubicBezTo>
                <a:cubicBezTo>
                  <a:pt x="1943" y="37"/>
                  <a:pt x="1971" y="10"/>
                  <a:pt x="2005" y="10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6337714" y="1706043"/>
            <a:ext cx="335827" cy="292178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823782" y="2062691"/>
            <a:ext cx="303345" cy="263917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0" y="3335426"/>
            <a:ext cx="147447" cy="44411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0" y="3335426"/>
            <a:ext cx="147447" cy="44411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9010191" y="1211129"/>
            <a:ext cx="133808" cy="225726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9134636" y="1584033"/>
            <a:ext cx="9363" cy="19135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8712947" y="2343727"/>
            <a:ext cx="242168" cy="190721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8179510" y="4093078"/>
            <a:ext cx="59411" cy="58228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7928432" y="4191630"/>
            <a:ext cx="59411" cy="58228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8337651" y="4876609"/>
            <a:ext cx="59397" cy="58228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0" y="3431476"/>
            <a:ext cx="29530" cy="55334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0" y="3431476"/>
            <a:ext cx="29530" cy="553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4811335"/>
            <a:ext cx="264255" cy="58788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944848" y="5053619"/>
            <a:ext cx="935227" cy="8988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774378"/>
            <a:ext cx="4929098" cy="2369121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34508" y="4783081"/>
            <a:ext cx="59406" cy="58226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03011" y="4195082"/>
            <a:ext cx="1034683" cy="6350"/>
          </a:xfrm>
          <a:prstGeom prst="rect">
            <a:avLst/>
          </a:prstGeom>
        </p:spPr>
      </p:pic>
      <p:sp>
        <p:nvSpPr>
          <p:cNvPr id="58" name="rect"/>
          <p:cNvSpPr/>
          <p:nvPr/>
        </p:nvSpPr>
        <p:spPr>
          <a:xfrm>
            <a:off x="5859741" y="3544951"/>
            <a:ext cx="59398" cy="58229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" name="textbox 59"/>
          <p:cNvSpPr/>
          <p:nvPr/>
        </p:nvSpPr>
        <p:spPr>
          <a:xfrm>
            <a:off x="5001040" y="3487922"/>
            <a:ext cx="1946910" cy="4038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488"/>
              </a:lnSpc>
              <a:tabLst/>
            </a:pP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 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ub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100" dirty="0"/>
          </a:p>
          <a:p>
            <a:pPr indent="28092" algn="l" rtl="0" eaLnBrk="0">
              <a:lnSpc>
                <a:spcPts val="1487"/>
              </a:lnSpc>
              <a:tabLst/>
            </a:pP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endParaRPr lang="Arial" altLang="Arial" sz="1100" dirty="0"/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843597" y="3769586"/>
            <a:ext cx="59397" cy="56409"/>
          </a:xfrm>
          <a:prstGeom prst="rect">
            <a:avLst/>
          </a:prstGeom>
        </p:spPr>
      </p:pic>
      <p:sp>
        <p:nvSpPr>
          <p:cNvPr id="61" name="rect"/>
          <p:cNvSpPr/>
          <p:nvPr/>
        </p:nvSpPr>
        <p:spPr>
          <a:xfrm>
            <a:off x="5859741" y="3544951"/>
            <a:ext cx="59398" cy="58229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2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487949" y="3168332"/>
            <a:ext cx="2347331" cy="1715238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805001" y="4644976"/>
            <a:ext cx="59397" cy="58228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607786" y="4574830"/>
            <a:ext cx="1966756" cy="568669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393660" y="4385278"/>
            <a:ext cx="181623" cy="528786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544765" y="4884675"/>
            <a:ext cx="59411" cy="58228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293937" y="3419246"/>
            <a:ext cx="850062" cy="894109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809392" y="4826416"/>
            <a:ext cx="12941" cy="317083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790418" y="4798762"/>
            <a:ext cx="62116" cy="55335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917634" y="5050724"/>
            <a:ext cx="12662" cy="92775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4944580" y="1447379"/>
            <a:ext cx="2656839" cy="1757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4000" spc="-7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4000" spc="-6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40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endParaRPr lang="Arial" altLang="Arial" sz="14000" dirty="0"/>
          </a:p>
        </p:txBody>
      </p:sp>
      <p:pic>
        <p:nvPicPr>
          <p:cNvPr id="73" name="picture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295131" y="1511581"/>
            <a:ext cx="293287" cy="806945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3917373" y="1779018"/>
            <a:ext cx="377139" cy="297020"/>
          </a:xfrm>
          <a:prstGeom prst="rect">
            <a:avLst/>
          </a:prstGeom>
        </p:spPr>
      </p:pic>
      <p:sp>
        <p:nvSpPr>
          <p:cNvPr id="75" name="textbox 75"/>
          <p:cNvSpPr/>
          <p:nvPr/>
        </p:nvSpPr>
        <p:spPr>
          <a:xfrm>
            <a:off x="1485206" y="1937561"/>
            <a:ext cx="2738754" cy="768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451"/>
              </a:lnSpc>
              <a:tabLst/>
            </a:pPr>
            <a:endParaRPr lang="Arial" altLang="Arial" sz="100" dirty="0"/>
          </a:p>
          <a:p>
            <a:pPr indent="264233" algn="l" rtl="0" eaLnBrk="0">
              <a:lnSpc>
                <a:spcPct val="90000"/>
              </a:lnSpc>
              <a:tabLst>
                <a:tab pos="575944" algn="l"/>
              </a:tabLst>
            </a:pPr>
            <a:r>
              <a:rPr sz="54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54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5400" spc="-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5400" spc="-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5400" spc="-2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5400" dirty="0"/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497906" y="1983067"/>
            <a:ext cx="251533" cy="198097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809392" y="4826416"/>
            <a:ext cx="12941" cy="317083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973419" y="4760197"/>
            <a:ext cx="945253" cy="383302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4145738" y="2705517"/>
            <a:ext cx="461372" cy="363358"/>
          </a:xfrm>
          <a:prstGeom prst="rect">
            <a:avLst/>
          </a:prstGeom>
        </p:spPr>
      </p:pic>
      <p:sp>
        <p:nvSpPr>
          <p:cNvPr id="80" name="textbox 80"/>
          <p:cNvSpPr/>
          <p:nvPr/>
        </p:nvSpPr>
        <p:spPr>
          <a:xfrm>
            <a:off x="3430538" y="2897681"/>
            <a:ext cx="793115" cy="740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63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100000"/>
              </a:lnSpc>
              <a:tabLst/>
            </a:pPr>
            <a:r>
              <a:rPr sz="4700" spc="-2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4700" spc="-2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4700" dirty="0"/>
          </a:p>
        </p:txBody>
      </p:sp>
      <p:sp>
        <p:nvSpPr>
          <p:cNvPr id="81" name="path"/>
          <p:cNvSpPr/>
          <p:nvPr/>
        </p:nvSpPr>
        <p:spPr>
          <a:xfrm>
            <a:off x="5008448" y="3225026"/>
            <a:ext cx="3288028" cy="91820"/>
          </a:xfrm>
          <a:custGeom>
            <a:avLst/>
            <a:gdLst/>
            <a:ahLst/>
            <a:cxnLst/>
            <a:rect l="0" t="0" r="0" b="0"/>
            <a:pathLst>
              <a:path w="5177" h="144">
                <a:moveTo>
                  <a:pt x="72" y="10"/>
                </a:moveTo>
                <a:cubicBezTo>
                  <a:pt x="106" y="10"/>
                  <a:pt x="134" y="37"/>
                  <a:pt x="134" y="72"/>
                </a:cubicBez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moveTo>
                  <a:pt x="5105" y="10"/>
                </a:moveTo>
                <a:cubicBezTo>
                  <a:pt x="5140" y="10"/>
                  <a:pt x="5167" y="37"/>
                  <a:pt x="5167" y="72"/>
                </a:cubicBezTo>
                <a:cubicBezTo>
                  <a:pt x="5167" y="106"/>
                  <a:pt x="5140" y="134"/>
                  <a:pt x="5105" y="134"/>
                </a:cubicBezTo>
                <a:cubicBezTo>
                  <a:pt x="5071" y="134"/>
                  <a:pt x="5043" y="106"/>
                  <a:pt x="5043" y="72"/>
                </a:cubicBezTo>
                <a:cubicBezTo>
                  <a:pt x="5043" y="37"/>
                  <a:pt x="5071" y="10"/>
                  <a:pt x="5105" y="10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3353674" y="762779"/>
            <a:ext cx="532441" cy="558637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6169215" y="4179613"/>
            <a:ext cx="137248" cy="853073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902890" y="3101912"/>
            <a:ext cx="369188" cy="290757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1786470" y="2562507"/>
            <a:ext cx="307496" cy="242171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4811335"/>
            <a:ext cx="264255" cy="58788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8493005" y="2979781"/>
            <a:ext cx="279494" cy="220118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8649606" y="2226339"/>
            <a:ext cx="259951" cy="204727"/>
          </a:xfrm>
          <a:prstGeom prst="rect">
            <a:avLst/>
          </a:prstGeom>
        </p:spPr>
      </p:pic>
      <p:sp>
        <p:nvSpPr>
          <p:cNvPr id="89" name="rect"/>
          <p:cNvSpPr/>
          <p:nvPr/>
        </p:nvSpPr>
        <p:spPr>
          <a:xfrm>
            <a:off x="5093917" y="3264306"/>
            <a:ext cx="3115170" cy="13258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518673" y="1457788"/>
            <a:ext cx="226733" cy="178566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6169202" y="5032497"/>
            <a:ext cx="44450" cy="111002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6975959" y="4350133"/>
            <a:ext cx="13968" cy="793366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6945757" y="5121716"/>
            <a:ext cx="62127" cy="21783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6975959" y="4350133"/>
            <a:ext cx="13968" cy="793366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8887422" y="5023070"/>
            <a:ext cx="62127" cy="55334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8917634" y="5050724"/>
            <a:ext cx="12662" cy="92775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2982493" y="4978161"/>
            <a:ext cx="59410" cy="58228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4223880" y="4205933"/>
            <a:ext cx="59410" cy="58228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5578703" y="4641537"/>
            <a:ext cx="59410" cy="58228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2717025" y="4286222"/>
            <a:ext cx="59410" cy="58228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5993510" y="5075788"/>
            <a:ext cx="59410" cy="58228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5812663" y="4587708"/>
            <a:ext cx="59410" cy="58228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6615684" y="4854284"/>
            <a:ext cx="59410" cy="58228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4722228" y="4364544"/>
            <a:ext cx="59410" cy="58226"/>
          </a:xfrm>
          <a:prstGeom prst="rect">
            <a:avLst/>
          </a:prstGeom>
        </p:spPr>
      </p:pic>
      <p:pic>
        <p:nvPicPr>
          <p:cNvPr id="105" name="picture 10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596049" y="2745943"/>
            <a:ext cx="59408" cy="58229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1076819" y="3114090"/>
            <a:ext cx="59408" cy="58229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21600000">
            <a:off x="3656444" y="4536111"/>
            <a:ext cx="59410" cy="58226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6824789" y="4545934"/>
            <a:ext cx="59410" cy="58226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145874" y="3758107"/>
            <a:ext cx="59406" cy="58229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673308" y="4168450"/>
            <a:ext cx="59408" cy="58228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1707997" y="4169836"/>
            <a:ext cx="59398" cy="58226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03011" y="4195082"/>
            <a:ext cx="1034683" cy="635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673308" y="4168450"/>
            <a:ext cx="59408" cy="58228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806330" y="4831888"/>
            <a:ext cx="59408" cy="58228"/>
          </a:xfrm>
          <a:prstGeom prst="rect">
            <a:avLst/>
          </a:prstGeom>
        </p:spPr>
      </p:pic>
      <p:pic>
        <p:nvPicPr>
          <p:cNvPr id="115" name="picture 11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815839" y="4366972"/>
            <a:ext cx="59408" cy="58226"/>
          </a:xfrm>
          <a:prstGeom prst="rect">
            <a:avLst/>
          </a:prstGeom>
        </p:spPr>
      </p:pic>
      <p:pic>
        <p:nvPicPr>
          <p:cNvPr id="116" name="picture 116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977339" y="5056986"/>
            <a:ext cx="59406" cy="58227"/>
          </a:xfrm>
          <a:prstGeom prst="rect">
            <a:avLst/>
          </a:prstGeom>
        </p:spPr>
      </p:pic>
      <p:pic>
        <p:nvPicPr>
          <p:cNvPr id="117" name="picture 11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20058" y="4731151"/>
            <a:ext cx="59407" cy="58226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20058" y="4731151"/>
            <a:ext cx="59407" cy="58226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34508" y="4783081"/>
            <a:ext cx="59406" cy="58226"/>
          </a:xfrm>
          <a:prstGeom prst="rect">
            <a:avLst/>
          </a:prstGeom>
        </p:spPr>
      </p:pic>
      <p:sp>
        <p:nvSpPr>
          <p:cNvPr id="120" name="rect"/>
          <p:cNvSpPr/>
          <p:nvPr/>
        </p:nvSpPr>
        <p:spPr>
          <a:xfrm>
            <a:off x="6580085" y="3139973"/>
            <a:ext cx="59411" cy="58216"/>
          </a:xfrm>
          <a:prstGeom prst="rect">
            <a:avLst/>
          </a:prstGeom>
          <a:solidFill>
            <a:srgbClr val="FFFFFF">
              <a:alpha val="6313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1405293" y="3675214"/>
            <a:ext cx="59410" cy="58216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5459094" y="3931799"/>
            <a:ext cx="59397" cy="58228"/>
          </a:xfrm>
          <a:prstGeom prst="rect">
            <a:avLst/>
          </a:prstGeom>
        </p:spPr>
      </p:pic>
      <p:sp>
        <p:nvSpPr>
          <p:cNvPr id="123" name="rect"/>
          <p:cNvSpPr/>
          <p:nvPr/>
        </p:nvSpPr>
        <p:spPr>
          <a:xfrm>
            <a:off x="3391077" y="4014472"/>
            <a:ext cx="59397" cy="58228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1707997" y="4169836"/>
            <a:ext cx="59398" cy="58226"/>
          </a:xfrm>
          <a:prstGeom prst="rect">
            <a:avLst/>
          </a:prstGeom>
        </p:spPr>
      </p:pic>
      <p:pic>
        <p:nvPicPr>
          <p:cNvPr id="125" name="picture 12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7943201" y="4732687"/>
            <a:ext cx="62127" cy="55335"/>
          </a:xfrm>
          <a:prstGeom prst="rect">
            <a:avLst/>
          </a:prstGeom>
        </p:spPr>
      </p:pic>
      <p:pic>
        <p:nvPicPr>
          <p:cNvPr id="126" name="picture 126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rot="21600000">
            <a:off x="7584885" y="4649823"/>
            <a:ext cx="62127" cy="55335"/>
          </a:xfrm>
          <a:prstGeom prst="rect">
            <a:avLst/>
          </a:prstGeom>
        </p:spPr>
      </p:pic>
      <p:pic>
        <p:nvPicPr>
          <p:cNvPr id="127" name="picture 1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6945757" y="5121716"/>
            <a:ext cx="62127" cy="21783"/>
          </a:xfrm>
          <a:prstGeom prst="rect">
            <a:avLst/>
          </a:prstGeom>
        </p:spPr>
      </p:pic>
      <p:pic>
        <p:nvPicPr>
          <p:cNvPr id="128" name="picture 12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8887422" y="5023070"/>
            <a:ext cx="62127" cy="55334"/>
          </a:xfrm>
          <a:prstGeom prst="rect">
            <a:avLst/>
          </a:prstGeom>
        </p:spPr>
      </p:pic>
      <p:pic>
        <p:nvPicPr>
          <p:cNvPr id="129" name="picture 12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21600000">
            <a:off x="8263725" y="3623551"/>
            <a:ext cx="62127" cy="55333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790418" y="4798762"/>
            <a:ext cx="62116" cy="55335"/>
          </a:xfrm>
          <a:prstGeom prst="rect">
            <a:avLst/>
          </a:prstGeom>
        </p:spPr>
      </p:pic>
      <p:pic>
        <p:nvPicPr>
          <p:cNvPr id="131" name="picture 13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 rot="21600000">
            <a:off x="7114222" y="5121096"/>
            <a:ext cx="62115" cy="22403"/>
          </a:xfrm>
          <a:prstGeom prst="rect">
            <a:avLst/>
          </a:prstGeom>
        </p:spPr>
      </p:pic>
      <p:pic>
        <p:nvPicPr>
          <p:cNvPr id="132" name="picture 13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 rot="21600000">
            <a:off x="8362404" y="4285563"/>
            <a:ext cx="62114" cy="55335"/>
          </a:xfrm>
          <a:prstGeom prst="rect">
            <a:avLst/>
          </a:prstGeom>
        </p:spPr>
      </p:pic>
      <p:sp>
        <p:nvSpPr>
          <p:cNvPr id="133" name="rect"/>
          <p:cNvSpPr/>
          <p:nvPr/>
        </p:nvSpPr>
        <p:spPr>
          <a:xfrm>
            <a:off x="9017686" y="3392398"/>
            <a:ext cx="62115" cy="55333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35" name="textbox 135"/>
          <p:cNvSpPr/>
          <p:nvPr/>
        </p:nvSpPr>
        <p:spPr>
          <a:xfrm>
            <a:off x="2175155" y="1660985"/>
            <a:ext cx="2727960" cy="17138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821"/>
              </a:lnSpc>
              <a:tabLst/>
            </a:pPr>
            <a:endParaRPr lang="Arial" altLang="Arial" sz="100" dirty="0"/>
          </a:p>
          <a:p>
            <a:pPr marL="12700" indent="270894" algn="r" rtl="0" eaLnBrk="0">
              <a:lnSpc>
                <a:spcPct val="106000"/>
              </a:lnSpc>
              <a:tabLst/>
            </a:pP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3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</a:t>
            </a:r>
            <a:r>
              <a:rPr sz="1300" spc="2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30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Arial" altLang="Arial" sz="1300" dirty="0"/>
          </a:p>
          <a:p>
            <a:pPr marL="12700" indent="270894" algn="r" rtl="0" eaLnBrk="0">
              <a:lnSpc>
                <a:spcPct val="106000"/>
              </a:lnSpc>
              <a:spcBef>
                <a:spcPts val="51"/>
              </a:spcBef>
              <a:tabLst/>
            </a:pP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300" spc="9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</a:t>
            </a:r>
            <a:r>
              <a:rPr sz="1300" spc="2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30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3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Arial" altLang="Arial" sz="1300" dirty="0"/>
          </a:p>
        </p:txBody>
      </p:sp>
      <p:sp>
        <p:nvSpPr>
          <p:cNvPr id="136" name="textbox 136"/>
          <p:cNvSpPr/>
          <p:nvPr/>
        </p:nvSpPr>
        <p:spPr>
          <a:xfrm>
            <a:off x="5615972" y="1763024"/>
            <a:ext cx="2174875" cy="1564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449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70000"/>
              </a:lnSpc>
              <a:tabLst/>
            </a:pPr>
            <a:r>
              <a:rPr sz="5400" spc="-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5400" spc="-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5400" spc="-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5400" spc="-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5400" dirty="0"/>
          </a:p>
          <a:p>
            <a:pPr indent="61070" algn="l" rtl="0" eaLnBrk="0">
              <a:lnSpc>
                <a:spcPts val="7560"/>
              </a:lnSpc>
              <a:tabLst/>
            </a:pPr>
            <a:r>
              <a:rPr sz="5800" spc="-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5800" spc="-3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5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3902936"/>
            <a:ext cx="1714875" cy="1240563"/>
          </a:xfrm>
          <a:prstGeom prst="rect">
            <a:avLst/>
          </a:prstGeom>
        </p:spPr>
      </p:pic>
      <p:pic>
        <p:nvPicPr>
          <p:cNvPr id="139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934509" y="2994728"/>
            <a:ext cx="583641" cy="459652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570478" y="2516021"/>
            <a:ext cx="369188" cy="290757"/>
          </a:xfrm>
          <a:prstGeom prst="rect">
            <a:avLst/>
          </a:prstGeom>
        </p:spPr>
      </p:pic>
      <p:pic>
        <p:nvPicPr>
          <p:cNvPr id="141" name="picture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428761" y="3075563"/>
            <a:ext cx="676036" cy="532418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3724710" y="2667177"/>
            <a:ext cx="3145154" cy="873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2183760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marL="234673" indent="79552" algn="l" rtl="0" eaLnBrk="0">
              <a:lnSpc>
                <a:spcPct val="111000"/>
              </a:lnSpc>
              <a:spcBef>
                <a:spcPts val="544"/>
              </a:spcBef>
              <a:tabLst/>
            </a:pP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endParaRPr lang="Arial" altLang="Arial" sz="1100" dirty="0"/>
          </a:p>
          <a:p>
            <a:pPr indent="12700" algn="l" rtl="0" eaLnBrk="0">
              <a:lnSpc>
                <a:spcPts val="1488"/>
              </a:lnSpc>
              <a:tabLst>
                <a:tab pos="292100" algn="l"/>
              </a:tabLst>
            </a:pP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 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Arial" altLang="Arial" sz="1100" dirty="0"/>
          </a:p>
        </p:txBody>
      </p:sp>
      <p:sp>
        <p:nvSpPr>
          <p:cNvPr id="143" name="textbox 143"/>
          <p:cNvSpPr/>
          <p:nvPr/>
        </p:nvSpPr>
        <p:spPr>
          <a:xfrm>
            <a:off x="815343" y="1912790"/>
            <a:ext cx="1886585" cy="1184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82"/>
              </a:lnSpc>
              <a:tabLst/>
            </a:pPr>
            <a:endParaRPr lang="Arial" altLang="Arial" sz="100" dirty="0"/>
          </a:p>
          <a:p>
            <a:pPr indent="321516" algn="l" rtl="0" eaLnBrk="0">
              <a:lnSpc>
                <a:spcPct val="92000"/>
              </a:lnSpc>
              <a:tabLst>
                <a:tab pos="412115" algn="l"/>
              </a:tabLst>
            </a:pPr>
            <a:r>
              <a:rPr sz="36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3600" spc="-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3600" spc="-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6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3600" spc="-1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36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900" dirty="0"/>
          </a:p>
          <a:p>
            <a:pPr indent="445053" algn="l" rtl="0" eaLnBrk="0">
              <a:lnSpc>
                <a:spcPct val="85000"/>
              </a:lnSpc>
              <a:tabLst/>
            </a:pPr>
            <a:r>
              <a:rPr sz="3900" spc="-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39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3900" dirty="0"/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28043" y="2312541"/>
            <a:ext cx="308816" cy="243211"/>
          </a:xfrm>
          <a:prstGeom prst="rect">
            <a:avLst/>
          </a:prstGeom>
        </p:spPr>
      </p:pic>
      <p:pic>
        <p:nvPicPr>
          <p:cNvPr id="145" name="picture 1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17015" y="4320787"/>
            <a:ext cx="426984" cy="822712"/>
          </a:xfrm>
          <a:prstGeom prst="rect">
            <a:avLst/>
          </a:prstGeom>
        </p:spPr>
      </p:pic>
      <p:pic>
        <p:nvPicPr>
          <p:cNvPr id="146" name="picture 1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923664" y="600522"/>
            <a:ext cx="1183695" cy="1183695"/>
          </a:xfrm>
          <a:prstGeom prst="rect">
            <a:avLst/>
          </a:prstGeom>
        </p:spPr>
      </p:pic>
      <p:pic>
        <p:nvPicPr>
          <p:cNvPr id="147" name="picture 1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937928" y="2079912"/>
            <a:ext cx="1183695" cy="1183694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4026236" y="1346773"/>
            <a:ext cx="2843529" cy="508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2"/>
              </a:lnSpc>
              <a:tabLst/>
            </a:pPr>
            <a:endParaRPr lang="Arial" altLang="Arial" sz="100" dirty="0"/>
          </a:p>
          <a:p>
            <a:pPr indent="1882235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400" dirty="0"/>
          </a:p>
          <a:p>
            <a:pPr indent="12700" algn="l" rtl="0" eaLnBrk="0">
              <a:lnSpc>
                <a:spcPts val="1536"/>
              </a:lnSpc>
              <a:spcBef>
                <a:spcPts val="4"/>
              </a:spcBef>
              <a:tabLst/>
            </a:pP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nt</a:t>
            </a:r>
            <a:endParaRPr lang="Arial" altLang="Arial" sz="1200" dirty="0"/>
          </a:p>
        </p:txBody>
      </p:sp>
      <p:pic>
        <p:nvPicPr>
          <p:cNvPr id="149" name="picture 1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13325" y="2079081"/>
            <a:ext cx="1101310" cy="837715"/>
          </a:xfrm>
          <a:prstGeom prst="rect">
            <a:avLst/>
          </a:prstGeom>
        </p:spPr>
      </p:pic>
      <p:sp>
        <p:nvSpPr>
          <p:cNvPr id="150" name="textbox 150"/>
          <p:cNvSpPr/>
          <p:nvPr/>
        </p:nvSpPr>
        <p:spPr>
          <a:xfrm>
            <a:off x="3946683" y="1816888"/>
            <a:ext cx="2922904" cy="408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110"/>
              </a:lnSpc>
              <a:tabLst/>
            </a:pPr>
            <a:endParaRPr lang="Arial" altLang="Arial" sz="100" dirty="0"/>
          </a:p>
          <a:p>
            <a:pPr marL="70307" indent="-57607" algn="l" rtl="0" eaLnBrk="0">
              <a:lnSpc>
                <a:spcPct val="105000"/>
              </a:lnSpc>
              <a:tabLst/>
            </a:pP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Arial" altLang="Arial" sz="1200" dirty="0"/>
          </a:p>
        </p:txBody>
      </p:sp>
      <p:pic>
        <p:nvPicPr>
          <p:cNvPr id="151" name="picture 1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222628" y="4544843"/>
            <a:ext cx="1063683" cy="598656"/>
          </a:xfrm>
          <a:prstGeom prst="rect">
            <a:avLst/>
          </a:prstGeom>
        </p:spPr>
      </p:pic>
      <p:pic>
        <p:nvPicPr>
          <p:cNvPr id="152" name="picture 1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866081" y="3019234"/>
            <a:ext cx="458303" cy="360941"/>
          </a:xfrm>
          <a:prstGeom prst="rect">
            <a:avLst/>
          </a:prstGeom>
        </p:spPr>
      </p:pic>
      <p:pic>
        <p:nvPicPr>
          <p:cNvPr id="153" name="picture 1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800514" y="4084901"/>
            <a:ext cx="399595" cy="3147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1236929" y="3328530"/>
            <a:ext cx="1319580" cy="91820"/>
            <a:chOff x="0" y="0"/>
            <a:chExt cx="1319580" cy="91820"/>
          </a:xfrm>
        </p:grpSpPr>
        <p:sp>
          <p:nvSpPr>
            <p:cNvPr id="154" name="path"/>
            <p:cNvSpPr/>
            <p:nvPr/>
          </p:nvSpPr>
          <p:spPr>
            <a:xfrm>
              <a:off x="0" y="0"/>
              <a:ext cx="1319580" cy="91820"/>
            </a:xfrm>
            <a:custGeom>
              <a:avLst/>
              <a:gdLst/>
              <a:ahLst/>
              <a:cxnLst/>
              <a:rect l="0" t="0" r="0" b="0"/>
              <a:pathLst>
                <a:path w="2078" h="144">
                  <a:moveTo>
                    <a:pt x="72" y="10"/>
                  </a:moveTo>
                  <a:cubicBezTo>
                    <a:pt x="106" y="10"/>
                    <a:pt x="134" y="37"/>
                    <a:pt x="134" y="72"/>
                  </a:cubicBezTo>
                  <a:cubicBezTo>
                    <a:pt x="134" y="106"/>
                    <a:pt x="106" y="134"/>
                    <a:pt x="72" y="134"/>
                  </a:cubicBezTo>
                  <a:cubicBezTo>
                    <a:pt x="37" y="134"/>
                    <a:pt x="10" y="106"/>
                    <a:pt x="10" y="72"/>
                  </a:cubicBezTo>
                  <a:cubicBezTo>
                    <a:pt x="10" y="37"/>
                    <a:pt x="37" y="10"/>
                    <a:pt x="72" y="10"/>
                  </a:cubicBezTo>
                  <a:moveTo>
                    <a:pt x="2005" y="10"/>
                  </a:moveTo>
                  <a:cubicBezTo>
                    <a:pt x="2040" y="10"/>
                    <a:pt x="2068" y="37"/>
                    <a:pt x="2068" y="72"/>
                  </a:cubicBezTo>
                  <a:cubicBezTo>
                    <a:pt x="2068" y="106"/>
                    <a:pt x="2040" y="134"/>
                    <a:pt x="2005" y="134"/>
                  </a:cubicBezTo>
                  <a:cubicBezTo>
                    <a:pt x="1971" y="134"/>
                    <a:pt x="1943" y="106"/>
                    <a:pt x="1943" y="72"/>
                  </a:cubicBezTo>
                  <a:cubicBezTo>
                    <a:pt x="1943" y="37"/>
                    <a:pt x="1971" y="10"/>
                    <a:pt x="2005" y="10"/>
                  </a:cubicBezTo>
                </a:path>
              </a:pathLst>
            </a:custGeom>
            <a:noFill/>
            <a:ln w="12700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55" name="path"/>
            <p:cNvSpPr/>
            <p:nvPr/>
          </p:nvSpPr>
          <p:spPr>
            <a:xfrm>
              <a:off x="85469" y="39278"/>
              <a:ext cx="1140066" cy="13258"/>
            </a:xfrm>
            <a:custGeom>
              <a:avLst/>
              <a:gdLst/>
              <a:ahLst/>
              <a:cxnLst/>
              <a:rect l="0" t="0" r="0" b="0"/>
              <a:pathLst>
                <a:path w="1795" h="20">
                  <a:moveTo>
                    <a:pt x="0" y="10"/>
                  </a:moveTo>
                  <a:lnTo>
                    <a:pt x="1795" y="10"/>
                  </a:lnTo>
                </a:path>
              </a:pathLst>
            </a:custGeom>
            <a:noFill/>
            <a:ln w="13258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56" name="picture 1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584960" y="1193129"/>
            <a:ext cx="377139" cy="297019"/>
          </a:xfrm>
          <a:prstGeom prst="rect">
            <a:avLst/>
          </a:prstGeom>
        </p:spPr>
      </p:pic>
      <p:pic>
        <p:nvPicPr>
          <p:cNvPr id="157" name="picture 1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218623" y="471631"/>
            <a:ext cx="335078" cy="263894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2682070" y="1612095"/>
            <a:ext cx="333567" cy="262704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3021261" y="176888"/>
            <a:ext cx="308782" cy="243184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126134" y="1136762"/>
            <a:ext cx="303936" cy="239367"/>
          </a:xfrm>
          <a:prstGeom prst="rect">
            <a:avLst/>
          </a:prstGeom>
        </p:spPr>
      </p:pic>
      <p:pic>
        <p:nvPicPr>
          <p:cNvPr id="161" name="picture 1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8317194" y="1640449"/>
            <a:ext cx="259951" cy="204727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165493" y="1397178"/>
            <a:ext cx="251533" cy="198097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8183685" y="3690106"/>
            <a:ext cx="230451" cy="181493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186260" y="871898"/>
            <a:ext cx="226733" cy="1785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5034407" cy="5143500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366633" y="0"/>
            <a:ext cx="777366" cy="962507"/>
          </a:xfrm>
          <a:prstGeom prst="rect">
            <a:avLst/>
          </a:prstGeom>
        </p:spPr>
      </p:pic>
      <p:pic>
        <p:nvPicPr>
          <p:cNvPr id="167" name="picture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11957" y="537146"/>
            <a:ext cx="59411" cy="58229"/>
          </a:xfrm>
          <a:prstGeom prst="rect">
            <a:avLst/>
          </a:prstGeom>
        </p:spPr>
      </p:pic>
      <p:pic>
        <p:nvPicPr>
          <p:cNvPr id="168" name="picture 1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100070" y="329653"/>
            <a:ext cx="43929" cy="58229"/>
          </a:xfrm>
          <a:prstGeom prst="rect">
            <a:avLst/>
          </a:prstGeom>
        </p:spPr>
      </p:pic>
      <p:pic>
        <p:nvPicPr>
          <p:cNvPr id="169" name="picture 1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53284" y="0"/>
            <a:ext cx="80023" cy="63430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71" name="textbox 171"/>
          <p:cNvSpPr/>
          <p:nvPr/>
        </p:nvSpPr>
        <p:spPr>
          <a:xfrm>
            <a:off x="6460537" y="2034014"/>
            <a:ext cx="183261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6"/>
              </a:lnSpc>
              <a:tabLst/>
            </a:pPr>
            <a:endParaRPr lang="Arial" altLang="Arial" sz="100" dirty="0"/>
          </a:p>
          <a:p>
            <a:pPr marL="12700" indent="9600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172" name="textbox 172"/>
          <p:cNvSpPr/>
          <p:nvPr/>
        </p:nvSpPr>
        <p:spPr>
          <a:xfrm>
            <a:off x="6460537" y="3658903"/>
            <a:ext cx="1832610" cy="438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12700" indent="9600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</a:t>
            </a:r>
            <a:r>
              <a:rPr sz="1200" strike="sngStrike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173" name="picture 1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102120" y="1373073"/>
            <a:ext cx="2041879" cy="1234973"/>
          </a:xfrm>
          <a:prstGeom prst="rect">
            <a:avLst/>
          </a:prstGeom>
        </p:spPr>
      </p:pic>
      <p:sp>
        <p:nvSpPr>
          <p:cNvPr id="174" name="rect"/>
          <p:cNvSpPr/>
          <p:nvPr/>
        </p:nvSpPr>
        <p:spPr>
          <a:xfrm>
            <a:off x="7805991" y="1374102"/>
            <a:ext cx="39382" cy="172689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5" name="picture 1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4320364"/>
            <a:ext cx="4054094" cy="823135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5268170" y="3762537"/>
            <a:ext cx="636269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06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2000"/>
              </a:lnSpc>
              <a:tabLst/>
            </a:pP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endParaRPr lang="Arial" altLang="Arial" sz="1900" dirty="0"/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749860" y="4531431"/>
            <a:ext cx="658214" cy="612068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052996" y="3494611"/>
            <a:ext cx="2183605" cy="1284849"/>
          </a:xfrm>
          <a:prstGeom prst="rect">
            <a:avLst/>
          </a:prstGeom>
        </p:spPr>
      </p:pic>
      <p:pic>
        <p:nvPicPr>
          <p:cNvPr id="179" name="picture 1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409488" y="3836961"/>
            <a:ext cx="1855749" cy="1212921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963957" y="3837495"/>
            <a:ext cx="301787" cy="694803"/>
          </a:xfrm>
          <a:prstGeom prst="rect">
            <a:avLst/>
          </a:prstGeom>
        </p:spPr>
      </p:pic>
      <p:pic>
        <p:nvPicPr>
          <p:cNvPr id="181" name="picture 1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795143" y="4185165"/>
            <a:ext cx="2295511" cy="958334"/>
          </a:xfrm>
          <a:prstGeom prst="rect">
            <a:avLst/>
          </a:prstGeom>
        </p:spPr>
      </p:pic>
      <p:sp>
        <p:nvSpPr>
          <p:cNvPr id="182" name="path"/>
          <p:cNvSpPr/>
          <p:nvPr/>
        </p:nvSpPr>
        <p:spPr>
          <a:xfrm>
            <a:off x="6155713" y="4394193"/>
            <a:ext cx="91821" cy="91821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3" name="picture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827825" y="4077868"/>
            <a:ext cx="1995881" cy="1065631"/>
          </a:xfrm>
          <a:prstGeom prst="rect">
            <a:avLst/>
          </a:prstGeom>
        </p:spPr>
      </p:pic>
      <p:pic>
        <p:nvPicPr>
          <p:cNvPr id="184" name="picture 1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053307" y="4063340"/>
            <a:ext cx="1356765" cy="716780"/>
          </a:xfrm>
          <a:prstGeom prst="rect">
            <a:avLst/>
          </a:prstGeom>
        </p:spPr>
      </p:pic>
      <p:pic>
        <p:nvPicPr>
          <p:cNvPr id="185" name="picture 18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728058" y="3348151"/>
            <a:ext cx="2188353" cy="1795348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8113788" y="3286480"/>
            <a:ext cx="62128" cy="55333"/>
          </a:xfrm>
          <a:prstGeom prst="rect">
            <a:avLst/>
          </a:prstGeom>
        </p:spPr>
      </p:pic>
      <p:pic>
        <p:nvPicPr>
          <p:cNvPr id="187" name="picture 1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538861" y="3940169"/>
            <a:ext cx="1834411" cy="247031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7102030" y="1722387"/>
            <a:ext cx="1552016" cy="885443"/>
          </a:xfrm>
          <a:prstGeom prst="rect">
            <a:avLst/>
          </a:prstGeom>
        </p:spPr>
      </p:pic>
      <p:pic>
        <p:nvPicPr>
          <p:cNvPr id="189" name="picture 18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250917" y="1234316"/>
            <a:ext cx="1893082" cy="3909183"/>
          </a:xfrm>
          <a:prstGeom prst="rect">
            <a:avLst/>
          </a:prstGeom>
        </p:spPr>
      </p:pic>
      <p:pic>
        <p:nvPicPr>
          <p:cNvPr id="190" name="picture 19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7504864" y="2986798"/>
            <a:ext cx="13968" cy="799259"/>
          </a:xfrm>
          <a:prstGeom prst="rect">
            <a:avLst/>
          </a:prstGeom>
        </p:spPr>
      </p:pic>
      <p:sp>
        <p:nvSpPr>
          <p:cNvPr id="191" name="textbox 191"/>
          <p:cNvSpPr/>
          <p:nvPr/>
        </p:nvSpPr>
        <p:spPr>
          <a:xfrm>
            <a:off x="6452061" y="2942936"/>
            <a:ext cx="1109980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06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2000"/>
              </a:lnSpc>
              <a:tabLst/>
            </a:pP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9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endParaRPr lang="Arial" altLang="Arial" sz="1900" dirty="0"/>
          </a:p>
        </p:txBody>
      </p:sp>
      <p:pic>
        <p:nvPicPr>
          <p:cNvPr id="192" name="picture 19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7486904" y="2959138"/>
            <a:ext cx="62128" cy="55333"/>
          </a:xfrm>
          <a:prstGeom prst="rect">
            <a:avLst/>
          </a:prstGeom>
        </p:spPr>
      </p:pic>
      <p:pic>
        <p:nvPicPr>
          <p:cNvPr id="193" name="picture 19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7220610" y="3002000"/>
            <a:ext cx="62115" cy="55334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6565824" y="2168842"/>
            <a:ext cx="1747785" cy="1669210"/>
          </a:xfrm>
          <a:prstGeom prst="rect">
            <a:avLst/>
          </a:prstGeom>
        </p:spPr>
      </p:pic>
      <p:pic>
        <p:nvPicPr>
          <p:cNvPr id="195" name="picture 19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6566078" y="3348318"/>
            <a:ext cx="699299" cy="490479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134631" y="1343138"/>
            <a:ext cx="8773504" cy="3765940"/>
          </a:xfrm>
          <a:prstGeom prst="rect">
            <a:avLst/>
          </a:prstGeom>
        </p:spPr>
      </p:pic>
      <p:pic>
        <p:nvPicPr>
          <p:cNvPr id="197" name="picture 19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5620882" y="2054940"/>
            <a:ext cx="399595" cy="314705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5686449" y="989274"/>
            <a:ext cx="458303" cy="360941"/>
          </a:xfrm>
          <a:prstGeom prst="rect">
            <a:avLst/>
          </a:prstGeom>
        </p:spPr>
      </p:pic>
      <p:pic>
        <p:nvPicPr>
          <p:cNvPr id="199" name="picture 19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5118567" y="2750583"/>
            <a:ext cx="377139" cy="297020"/>
          </a:xfrm>
          <a:prstGeom prst="rect">
            <a:avLst/>
          </a:prstGeom>
        </p:spPr>
      </p:pic>
      <p:pic>
        <p:nvPicPr>
          <p:cNvPr id="200" name="picture 20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4249130" y="1045603"/>
            <a:ext cx="676036" cy="532419"/>
          </a:xfrm>
          <a:prstGeom prst="rect">
            <a:avLst/>
          </a:prstGeom>
        </p:spPr>
      </p:pic>
      <p:pic>
        <p:nvPicPr>
          <p:cNvPr id="201" name="picture 20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4215677" y="3169549"/>
            <a:ext cx="333568" cy="262704"/>
          </a:xfrm>
          <a:prstGeom prst="rect">
            <a:avLst/>
          </a:prstGeom>
        </p:spPr>
      </p:pic>
      <p:sp>
        <p:nvSpPr>
          <p:cNvPr id="202" name="textbox 202"/>
          <p:cNvSpPr/>
          <p:nvPr/>
        </p:nvSpPr>
        <p:spPr>
          <a:xfrm>
            <a:off x="4081420" y="1216421"/>
            <a:ext cx="1823085" cy="20631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57"/>
              </a:lnSpc>
              <a:tabLst/>
            </a:pPr>
            <a:endParaRPr lang="Arial" altLang="Arial" sz="100" dirty="0"/>
          </a:p>
          <a:p>
            <a:pPr marL="142697" indent="-129997" algn="l" rtl="0" eaLnBrk="0">
              <a:lnSpc>
                <a:spcPct val="113000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indent="1199450" algn="l" rtl="0" eaLnBrk="0">
              <a:lnSpc>
                <a:spcPct val="82000"/>
              </a:lnSpc>
              <a:spcBef>
                <a:spcPts val="580"/>
              </a:spcBef>
              <a:tabLst/>
            </a:pP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endParaRPr lang="Arial" altLang="Arial" sz="19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300" dirty="0"/>
          </a:p>
          <a:p>
            <a:pPr marL="142697" indent="-129997" algn="l" rtl="0" eaLnBrk="0">
              <a:lnSpc>
                <a:spcPct val="113000"/>
              </a:lnSpc>
              <a:spcBef>
                <a:spcPts val="1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203" name="picture 20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6866644" y="2671824"/>
            <a:ext cx="1084287" cy="1045872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1719868" y="2429353"/>
            <a:ext cx="226733" cy="178566"/>
          </a:xfrm>
          <a:prstGeom prst="rect">
            <a:avLst/>
          </a:prstGeom>
        </p:spPr>
      </p:pic>
      <p:sp>
        <p:nvSpPr>
          <p:cNvPr id="205" name="textbox 205"/>
          <p:cNvSpPr/>
          <p:nvPr/>
        </p:nvSpPr>
        <p:spPr>
          <a:xfrm>
            <a:off x="740801" y="2558625"/>
            <a:ext cx="2392045" cy="520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27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350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</a:t>
            </a:r>
            <a:r>
              <a:rPr sz="3500" spc="-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500" spc="-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3500" spc="-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3500" spc="-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5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3500" spc="-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500" spc="-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3500" dirty="0"/>
          </a:p>
        </p:txBody>
      </p:sp>
      <p:pic>
        <p:nvPicPr>
          <p:cNvPr id="206" name="picture 20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2671318" y="49120"/>
            <a:ext cx="1063684" cy="837715"/>
          </a:xfrm>
          <a:prstGeom prst="rect">
            <a:avLst/>
          </a:prstGeom>
        </p:spPr>
      </p:pic>
      <p:pic>
        <p:nvPicPr>
          <p:cNvPr id="207" name="picture 20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4337818" y="0"/>
            <a:ext cx="1108499" cy="287188"/>
          </a:xfrm>
          <a:prstGeom prst="rect">
            <a:avLst/>
          </a:prstGeom>
        </p:spPr>
      </p:pic>
      <p:sp>
        <p:nvSpPr>
          <p:cNvPr id="208" name="path"/>
          <p:cNvSpPr/>
          <p:nvPr/>
        </p:nvSpPr>
        <p:spPr>
          <a:xfrm>
            <a:off x="6194997" y="819119"/>
            <a:ext cx="13258" cy="3581425"/>
          </a:xfrm>
          <a:custGeom>
            <a:avLst/>
            <a:gdLst/>
            <a:ahLst/>
            <a:cxnLst/>
            <a:rect l="0" t="0" r="0" b="0"/>
            <a:pathLst>
              <a:path w="20" h="5640">
                <a:moveTo>
                  <a:pt x="10" y="0"/>
                </a:moveTo>
                <a:lnTo>
                  <a:pt x="10" y="5640"/>
                </a:lnTo>
              </a:path>
            </a:pathLst>
          </a:custGeom>
          <a:noFill/>
          <a:ln w="13258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" name="path"/>
          <p:cNvSpPr/>
          <p:nvPr/>
        </p:nvSpPr>
        <p:spPr>
          <a:xfrm>
            <a:off x="6058791" y="1420531"/>
            <a:ext cx="280415" cy="2449346"/>
          </a:xfrm>
          <a:custGeom>
            <a:avLst/>
            <a:gdLst/>
            <a:ahLst/>
            <a:cxnLst/>
            <a:rect l="0" t="0" r="0" b="0"/>
            <a:pathLst>
              <a:path w="441" h="3857">
                <a:moveTo>
                  <a:pt x="0" y="10"/>
                </a:moveTo>
                <a:lnTo>
                  <a:pt x="441" y="10"/>
                </a:lnTo>
                <a:moveTo>
                  <a:pt x="0" y="2568"/>
                </a:moveTo>
                <a:lnTo>
                  <a:pt x="441" y="2568"/>
                </a:lnTo>
                <a:moveTo>
                  <a:pt x="0" y="1289"/>
                </a:moveTo>
                <a:lnTo>
                  <a:pt x="441" y="1289"/>
                </a:lnTo>
                <a:moveTo>
                  <a:pt x="0" y="3846"/>
                </a:moveTo>
                <a:lnTo>
                  <a:pt x="441" y="3846"/>
                </a:lnTo>
              </a:path>
            </a:pathLst>
          </a:custGeom>
          <a:noFill/>
          <a:ln w="13258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textbox 210"/>
          <p:cNvSpPr/>
          <p:nvPr/>
        </p:nvSpPr>
        <p:spPr>
          <a:xfrm>
            <a:off x="2205948" y="1905696"/>
            <a:ext cx="926464" cy="520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27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3500" spc="-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50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3500" spc="-2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3500" dirty="0"/>
          </a:p>
        </p:txBody>
      </p:sp>
      <p:pic>
        <p:nvPicPr>
          <p:cNvPr id="211" name="picture 21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2557778" y="1312040"/>
            <a:ext cx="664597" cy="523409"/>
          </a:xfrm>
          <a:prstGeom prst="rect">
            <a:avLst/>
          </a:prstGeom>
        </p:spPr>
      </p:pic>
      <p:pic>
        <p:nvPicPr>
          <p:cNvPr id="212" name="picture 21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465983" y="689385"/>
            <a:ext cx="446744" cy="429027"/>
          </a:xfrm>
          <a:prstGeom prst="rect">
            <a:avLst/>
          </a:prstGeom>
        </p:spPr>
      </p:pic>
      <p:pic>
        <p:nvPicPr>
          <p:cNvPr id="213" name="picture 21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3588862" y="1470480"/>
            <a:ext cx="430110" cy="413053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6452061" y="1318081"/>
            <a:ext cx="636269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06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2000"/>
              </a:lnSpc>
              <a:tabLst/>
            </a:pPr>
            <a:r>
              <a:rPr sz="19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19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9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endParaRPr lang="Arial" altLang="Arial" sz="1900" dirty="0"/>
          </a:p>
        </p:txBody>
      </p:sp>
      <p:pic>
        <p:nvPicPr>
          <p:cNvPr id="215" name="picture 21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194460" y="1872976"/>
            <a:ext cx="340783" cy="268386"/>
          </a:xfrm>
          <a:prstGeom prst="rect">
            <a:avLst/>
          </a:prstGeom>
        </p:spPr>
      </p:pic>
      <p:pic>
        <p:nvPicPr>
          <p:cNvPr id="216" name="picture 21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6620171" y="3564419"/>
            <a:ext cx="340782" cy="268386"/>
          </a:xfrm>
          <a:prstGeom prst="rect">
            <a:avLst/>
          </a:prstGeom>
        </p:spPr>
      </p:pic>
      <p:pic>
        <p:nvPicPr>
          <p:cNvPr id="217" name="picture 21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4752231" y="2029085"/>
            <a:ext cx="335078" cy="263894"/>
          </a:xfrm>
          <a:prstGeom prst="rect">
            <a:avLst/>
          </a:prstGeom>
        </p:spPr>
      </p:pic>
      <p:pic>
        <p:nvPicPr>
          <p:cNvPr id="218" name="picture 21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2361651" y="3869996"/>
            <a:ext cx="308816" cy="243211"/>
          </a:xfrm>
          <a:prstGeom prst="rect">
            <a:avLst/>
          </a:prstGeom>
        </p:spPr>
      </p:pic>
      <p:pic>
        <p:nvPicPr>
          <p:cNvPr id="219" name="picture 21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21600000">
            <a:off x="4554868" y="1734343"/>
            <a:ext cx="308782" cy="243184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2987665" y="3534071"/>
            <a:ext cx="307496" cy="242171"/>
          </a:xfrm>
          <a:prstGeom prst="rect">
            <a:avLst/>
          </a:prstGeom>
        </p:spPr>
      </p:pic>
      <p:pic>
        <p:nvPicPr>
          <p:cNvPr id="221" name="picture 22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2699100" y="2954633"/>
            <a:ext cx="251533" cy="198097"/>
          </a:xfrm>
          <a:prstGeom prst="rect">
            <a:avLst/>
          </a:prstGeom>
        </p:spPr>
      </p:pic>
      <p:pic>
        <p:nvPicPr>
          <p:cNvPr id="222" name="picture 22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516142" y="3315292"/>
            <a:ext cx="242167" cy="190721"/>
          </a:xfrm>
          <a:prstGeom prst="rect">
            <a:avLst/>
          </a:prstGeom>
        </p:spPr>
      </p:pic>
      <p:pic>
        <p:nvPicPr>
          <p:cNvPr id="223" name="picture 22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7004053" y="1660146"/>
            <a:ext cx="230451" cy="181493"/>
          </a:xfrm>
          <a:prstGeom prst="rect">
            <a:avLst/>
          </a:prstGeom>
        </p:spPr>
      </p:pic>
      <p:sp>
        <p:nvSpPr>
          <p:cNvPr id="224" name="path"/>
          <p:cNvSpPr/>
          <p:nvPr/>
        </p:nvSpPr>
        <p:spPr>
          <a:xfrm>
            <a:off x="6155713" y="733649"/>
            <a:ext cx="91821" cy="91820"/>
          </a:xfrm>
          <a:custGeom>
            <a:avLst/>
            <a:gdLst/>
            <a:ahLst/>
            <a:cxnLst/>
            <a:rect l="0" t="0" r="0" b="0"/>
            <a:pathLst>
              <a:path w="144" h="144">
                <a:moveTo>
                  <a:pt x="134" y="72"/>
                </a:moveTo>
                <a:cubicBezTo>
                  <a:pt x="134" y="106"/>
                  <a:pt x="106" y="134"/>
                  <a:pt x="72" y="134"/>
                </a:cubicBezTo>
                <a:cubicBezTo>
                  <a:pt x="37" y="134"/>
                  <a:pt x="10" y="106"/>
                  <a:pt x="10" y="72"/>
                </a:cubicBezTo>
                <a:cubicBezTo>
                  <a:pt x="10" y="37"/>
                  <a:pt x="37" y="10"/>
                  <a:pt x="72" y="10"/>
                </a:cubicBezTo>
                <a:cubicBezTo>
                  <a:pt x="106" y="10"/>
                  <a:pt x="134" y="37"/>
                  <a:pt x="134" y="72"/>
                </a:cubicBezTo>
              </a:path>
            </a:pathLst>
          </a:custGeom>
          <a:noFill/>
          <a:ln w="12700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5" name="picture 22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6500418" y="4155180"/>
            <a:ext cx="77394" cy="61961"/>
          </a:xfrm>
          <a:prstGeom prst="rect">
            <a:avLst/>
          </a:prstGeom>
        </p:spPr>
      </p:pic>
      <p:pic>
        <p:nvPicPr>
          <p:cNvPr id="226" name="picture 22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7987302" y="2705125"/>
            <a:ext cx="63822" cy="536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227"/>
          <p:cNvSpPr/>
          <p:nvPr/>
        </p:nvSpPr>
        <p:spPr>
          <a:xfrm>
            <a:off x="3248829" y="814315"/>
            <a:ext cx="2658110" cy="407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2700" spc="-6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</a:t>
            </a: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  <p:pic>
        <p:nvPicPr>
          <p:cNvPr id="228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7835251" cy="5083566"/>
          </a:xfrm>
          <a:prstGeom prst="rect">
            <a:avLst/>
          </a:prstGeom>
        </p:spPr>
      </p:pic>
      <p:pic>
        <p:nvPicPr>
          <p:cNvPr id="229" name="picture 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230" name="textbox 230"/>
          <p:cNvSpPr/>
          <p:nvPr/>
        </p:nvSpPr>
        <p:spPr>
          <a:xfrm>
            <a:off x="3669321" y="3473044"/>
            <a:ext cx="1823085" cy="4673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3"/>
              </a:lnSpc>
              <a:tabLst/>
            </a:pPr>
            <a:endParaRPr lang="Arial" altLang="Arial" sz="100" dirty="0"/>
          </a:p>
          <a:p>
            <a:pPr indent="435161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indent="12700" algn="l" rtl="0" eaLnBrk="0">
              <a:lnSpc>
                <a:spcPts val="1536"/>
              </a:lnSpc>
              <a:spcBef>
                <a:spcPts val="204"/>
              </a:spcBef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endParaRPr lang="Arial" altLang="Arial" sz="1200" dirty="0"/>
          </a:p>
        </p:txBody>
      </p:sp>
      <p:sp>
        <p:nvSpPr>
          <p:cNvPr id="231" name="textbox 231"/>
          <p:cNvSpPr/>
          <p:nvPr/>
        </p:nvSpPr>
        <p:spPr>
          <a:xfrm>
            <a:off x="1292099" y="3473044"/>
            <a:ext cx="1692910" cy="650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923"/>
              </a:lnSpc>
              <a:tabLst/>
            </a:pPr>
            <a:endParaRPr lang="Arial" altLang="Arial" sz="100" dirty="0"/>
          </a:p>
          <a:p>
            <a:pPr indent="374957" algn="l" rtl="0" eaLnBrk="0">
              <a:lnSpc>
                <a:spcPct val="91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00" dirty="0"/>
          </a:p>
          <a:p>
            <a:pPr indent="12700" algn="l" rtl="0" eaLnBrk="0">
              <a:lnSpc>
                <a:spcPts val="1536"/>
              </a:lnSpc>
              <a:tabLst/>
            </a:pP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D9D9D9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sp>
        <p:nvSpPr>
          <p:cNvPr id="232" name="rect"/>
          <p:cNvSpPr/>
          <p:nvPr/>
        </p:nvSpPr>
        <p:spPr>
          <a:xfrm>
            <a:off x="2609583" y="3863403"/>
            <a:ext cx="62128" cy="55333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" name="rect"/>
          <p:cNvSpPr/>
          <p:nvPr/>
        </p:nvSpPr>
        <p:spPr>
          <a:xfrm>
            <a:off x="5121618" y="3930055"/>
            <a:ext cx="62128" cy="55335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" name="textbox 234"/>
          <p:cNvSpPr/>
          <p:nvPr/>
        </p:nvSpPr>
        <p:spPr>
          <a:xfrm>
            <a:off x="5898959" y="3473044"/>
            <a:ext cx="2117725" cy="685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376"/>
              </a:lnSpc>
              <a:tabLst/>
            </a:pPr>
            <a:endParaRPr lang="Arial" altLang="Arial" sz="100" dirty="0"/>
          </a:p>
          <a:p>
            <a:pPr indent="729994" algn="l" rtl="0" eaLnBrk="0">
              <a:lnSpc>
                <a:spcPct val="83000"/>
              </a:lnSpc>
              <a:tabLst/>
            </a:pP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6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367739" indent="-292910" algn="l" rtl="0" eaLnBrk="0">
              <a:lnSpc>
                <a:spcPct val="113000"/>
              </a:lnSpc>
              <a:spcBef>
                <a:spcPts val="348"/>
              </a:spcBef>
              <a:tabLst>
                <a:tab pos="307340" algn="l"/>
              </a:tabLst>
            </a:pP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235" name="picture 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911659" y="3687660"/>
            <a:ext cx="62128" cy="55333"/>
          </a:xfrm>
          <a:prstGeom prst="rect">
            <a:avLst/>
          </a:prstGeom>
        </p:spPr>
      </p:pic>
      <p:pic>
        <p:nvPicPr>
          <p:cNvPr id="236" name="picture 2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1725137"/>
            <a:ext cx="6819958" cy="3418362"/>
          </a:xfrm>
          <a:prstGeom prst="rect">
            <a:avLst/>
          </a:prstGeom>
        </p:spPr>
      </p:pic>
      <p:pic>
        <p:nvPicPr>
          <p:cNvPr id="237" name="picture 2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144422" y="0"/>
            <a:ext cx="80216" cy="365041"/>
          </a:xfrm>
          <a:prstGeom prst="rect">
            <a:avLst/>
          </a:prstGeom>
        </p:spPr>
      </p:pic>
      <p:pic>
        <p:nvPicPr>
          <p:cNvPr id="238" name="picture 2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809392" y="0"/>
            <a:ext cx="12941" cy="105497"/>
          </a:xfrm>
          <a:prstGeom prst="rect">
            <a:avLst/>
          </a:prstGeom>
        </p:spPr>
      </p:pic>
      <p:pic>
        <p:nvPicPr>
          <p:cNvPr id="239" name="picture 2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79192" y="77813"/>
            <a:ext cx="62114" cy="55333"/>
          </a:xfrm>
          <a:prstGeom prst="rect">
            <a:avLst/>
          </a:prstGeom>
        </p:spPr>
      </p:pic>
      <p:pic>
        <p:nvPicPr>
          <p:cNvPr id="240" name="picture 2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35137" y="2133854"/>
            <a:ext cx="934073" cy="13030"/>
          </a:xfrm>
          <a:prstGeom prst="rect">
            <a:avLst/>
          </a:prstGeom>
        </p:spPr>
      </p:pic>
      <p:pic>
        <p:nvPicPr>
          <p:cNvPr id="241" name="picture 2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969179" y="2117953"/>
            <a:ext cx="174820" cy="17627"/>
          </a:xfrm>
          <a:prstGeom prst="rect">
            <a:avLst/>
          </a:prstGeom>
        </p:spPr>
      </p:pic>
      <p:pic>
        <p:nvPicPr>
          <p:cNvPr id="242" name="picture 2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004085" y="2107057"/>
            <a:ext cx="996175" cy="66636"/>
          </a:xfrm>
          <a:prstGeom prst="rect">
            <a:avLst/>
          </a:prstGeom>
        </p:spPr>
      </p:pic>
      <p:pic>
        <p:nvPicPr>
          <p:cNvPr id="243" name="picture 2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757846" y="1794243"/>
            <a:ext cx="42732" cy="723785"/>
          </a:xfrm>
          <a:prstGeom prst="rect">
            <a:avLst/>
          </a:prstGeom>
        </p:spPr>
      </p:pic>
      <p:pic>
        <p:nvPicPr>
          <p:cNvPr id="244" name="picture 2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261058" y="0"/>
            <a:ext cx="65733" cy="537146"/>
          </a:xfrm>
          <a:prstGeom prst="rect">
            <a:avLst/>
          </a:prstGeom>
        </p:spPr>
      </p:pic>
      <p:pic>
        <p:nvPicPr>
          <p:cNvPr id="245" name="picture 2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917634" y="0"/>
            <a:ext cx="12662" cy="361822"/>
          </a:xfrm>
          <a:prstGeom prst="rect">
            <a:avLst/>
          </a:prstGeom>
        </p:spPr>
      </p:pic>
      <p:pic>
        <p:nvPicPr>
          <p:cNvPr id="246" name="picture 2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8465477" y="1176286"/>
            <a:ext cx="62128" cy="55333"/>
          </a:xfrm>
          <a:prstGeom prst="rect">
            <a:avLst/>
          </a:prstGeom>
        </p:spPr>
      </p:pic>
      <p:pic>
        <p:nvPicPr>
          <p:cNvPr id="247" name="picture 2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878505" y="0"/>
            <a:ext cx="2265494" cy="4545581"/>
          </a:xfrm>
          <a:prstGeom prst="rect">
            <a:avLst/>
          </a:prstGeom>
        </p:spPr>
      </p:pic>
      <p:pic>
        <p:nvPicPr>
          <p:cNvPr id="248" name="picture 2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32174" y="0"/>
            <a:ext cx="1359797" cy="10939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6416491" y="1929296"/>
            <a:ext cx="1275816" cy="1275829"/>
            <a:chOff x="0" y="0"/>
            <a:chExt cx="1275816" cy="1275829"/>
          </a:xfrm>
        </p:grpSpPr>
        <p:sp>
          <p:nvSpPr>
            <p:cNvPr id="249" name="path"/>
            <p:cNvSpPr/>
            <p:nvPr/>
          </p:nvSpPr>
          <p:spPr>
            <a:xfrm>
              <a:off x="0" y="0"/>
              <a:ext cx="1275816" cy="1275829"/>
            </a:xfrm>
            <a:custGeom>
              <a:avLst/>
              <a:gdLst/>
              <a:ahLst/>
              <a:cxnLst/>
              <a:rect l="0" t="0" r="0" b="0"/>
              <a:pathLst>
                <a:path w="2009" h="2009">
                  <a:moveTo>
                    <a:pt x="1995" y="1004"/>
                  </a:moveTo>
                  <a:cubicBezTo>
                    <a:pt x="1995" y="1552"/>
                    <a:pt x="1552" y="1995"/>
                    <a:pt x="1004" y="1995"/>
                  </a:cubicBezTo>
                  <a:cubicBezTo>
                    <a:pt x="457" y="1995"/>
                    <a:pt x="13" y="1552"/>
                    <a:pt x="13" y="1004"/>
                  </a:cubicBezTo>
                  <a:cubicBezTo>
                    <a:pt x="13" y="457"/>
                    <a:pt x="457" y="13"/>
                    <a:pt x="1004" y="13"/>
                  </a:cubicBezTo>
                  <a:cubicBezTo>
                    <a:pt x="1552" y="13"/>
                    <a:pt x="1995" y="457"/>
                    <a:pt x="1995" y="1004"/>
                  </a:cubicBezTo>
                </a:path>
              </a:pathLst>
            </a:custGeom>
            <a:noFill/>
            <a:ln w="16903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0" name="textbox 250"/>
            <p:cNvSpPr/>
            <p:nvPr/>
          </p:nvSpPr>
          <p:spPr>
            <a:xfrm>
              <a:off x="-12700" y="-12700"/>
              <a:ext cx="1301750" cy="13766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indent="244614" algn="l" rtl="0" eaLnBrk="0">
                <a:lnSpc>
                  <a:spcPct val="81000"/>
                </a:lnSpc>
                <a:spcBef>
                  <a:spcPts val="7"/>
                </a:spcBef>
                <a:tabLst/>
              </a:pPr>
              <a:r>
                <a:rPr sz="2600" spc="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20X</a:t>
              </a:r>
              <a:r>
                <a:rPr sz="2600" spc="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X</a:t>
              </a:r>
              <a:endParaRPr lang="Arial" altLang="Arial" sz="260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1451693" y="1929296"/>
            <a:ext cx="1275816" cy="1275829"/>
            <a:chOff x="0" y="0"/>
            <a:chExt cx="1275816" cy="1275829"/>
          </a:xfrm>
        </p:grpSpPr>
        <p:sp>
          <p:nvSpPr>
            <p:cNvPr id="251" name="path"/>
            <p:cNvSpPr/>
            <p:nvPr/>
          </p:nvSpPr>
          <p:spPr>
            <a:xfrm>
              <a:off x="0" y="0"/>
              <a:ext cx="1275816" cy="1275829"/>
            </a:xfrm>
            <a:custGeom>
              <a:avLst/>
              <a:gdLst/>
              <a:ahLst/>
              <a:cxnLst/>
              <a:rect l="0" t="0" r="0" b="0"/>
              <a:pathLst>
                <a:path w="2009" h="2009">
                  <a:moveTo>
                    <a:pt x="1995" y="1004"/>
                  </a:moveTo>
                  <a:cubicBezTo>
                    <a:pt x="1995" y="1552"/>
                    <a:pt x="1552" y="1995"/>
                    <a:pt x="1004" y="1995"/>
                  </a:cubicBezTo>
                  <a:cubicBezTo>
                    <a:pt x="457" y="1995"/>
                    <a:pt x="13" y="1552"/>
                    <a:pt x="13" y="1004"/>
                  </a:cubicBezTo>
                  <a:cubicBezTo>
                    <a:pt x="13" y="457"/>
                    <a:pt x="457" y="13"/>
                    <a:pt x="1004" y="13"/>
                  </a:cubicBezTo>
                  <a:cubicBezTo>
                    <a:pt x="1552" y="13"/>
                    <a:pt x="1995" y="457"/>
                    <a:pt x="1995" y="1004"/>
                  </a:cubicBezTo>
                </a:path>
              </a:pathLst>
            </a:custGeom>
            <a:noFill/>
            <a:ln w="16903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2" name="textbox 252"/>
            <p:cNvSpPr/>
            <p:nvPr/>
          </p:nvSpPr>
          <p:spPr>
            <a:xfrm>
              <a:off x="-12700" y="-12700"/>
              <a:ext cx="1301750" cy="13766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indent="244617" algn="l" rtl="0" eaLnBrk="0">
                <a:lnSpc>
                  <a:spcPct val="81000"/>
                </a:lnSpc>
                <a:spcBef>
                  <a:spcPts val="7"/>
                </a:spcBef>
                <a:tabLst/>
              </a:pPr>
              <a:r>
                <a:rPr sz="2600" spc="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20X</a:t>
              </a:r>
              <a:r>
                <a:rPr sz="2600" spc="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X</a:t>
              </a:r>
              <a:endParaRPr lang="Arial" altLang="Arial" sz="26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3934091" y="1929296"/>
            <a:ext cx="1275816" cy="1275829"/>
            <a:chOff x="0" y="0"/>
            <a:chExt cx="1275816" cy="1275829"/>
          </a:xfrm>
        </p:grpSpPr>
        <p:sp>
          <p:nvSpPr>
            <p:cNvPr id="253" name="path"/>
            <p:cNvSpPr/>
            <p:nvPr/>
          </p:nvSpPr>
          <p:spPr>
            <a:xfrm>
              <a:off x="0" y="0"/>
              <a:ext cx="1275816" cy="1275829"/>
            </a:xfrm>
            <a:custGeom>
              <a:avLst/>
              <a:gdLst/>
              <a:ahLst/>
              <a:cxnLst/>
              <a:rect l="0" t="0" r="0" b="0"/>
              <a:pathLst>
                <a:path w="2009" h="2009">
                  <a:moveTo>
                    <a:pt x="1995" y="1004"/>
                  </a:moveTo>
                  <a:cubicBezTo>
                    <a:pt x="1995" y="1552"/>
                    <a:pt x="1552" y="1995"/>
                    <a:pt x="1004" y="1995"/>
                  </a:cubicBezTo>
                  <a:cubicBezTo>
                    <a:pt x="457" y="1995"/>
                    <a:pt x="13" y="1552"/>
                    <a:pt x="13" y="1004"/>
                  </a:cubicBezTo>
                  <a:cubicBezTo>
                    <a:pt x="13" y="457"/>
                    <a:pt x="457" y="13"/>
                    <a:pt x="1004" y="13"/>
                  </a:cubicBezTo>
                  <a:cubicBezTo>
                    <a:pt x="1552" y="13"/>
                    <a:pt x="1995" y="457"/>
                    <a:pt x="1995" y="1004"/>
                  </a:cubicBezTo>
                </a:path>
              </a:pathLst>
            </a:custGeom>
            <a:noFill/>
            <a:ln w="16903" cap="flat"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4" name="textbox 254"/>
            <p:cNvSpPr/>
            <p:nvPr/>
          </p:nvSpPr>
          <p:spPr>
            <a:xfrm>
              <a:off x="-12700" y="-12700"/>
              <a:ext cx="1301750" cy="13766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indent="244610" algn="l" rtl="0" eaLnBrk="0">
                <a:lnSpc>
                  <a:spcPct val="81000"/>
                </a:lnSpc>
                <a:spcBef>
                  <a:spcPts val="7"/>
                </a:spcBef>
                <a:tabLst/>
              </a:pPr>
              <a:r>
                <a:rPr sz="2600" spc="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20X</a:t>
              </a:r>
              <a:r>
                <a:rPr sz="2600" spc="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X</a:t>
              </a:r>
              <a:endParaRPr lang="Arial" altLang="Arial" sz="2600" dirty="0"/>
            </a:p>
          </p:txBody>
        </p:sp>
      </p:grpSp>
      <p:sp>
        <p:nvSpPr>
          <p:cNvPr id="255" name="path"/>
          <p:cNvSpPr/>
          <p:nvPr/>
        </p:nvSpPr>
        <p:spPr>
          <a:xfrm>
            <a:off x="5206530" y="1725137"/>
            <a:ext cx="1861394" cy="837692"/>
          </a:xfrm>
          <a:custGeom>
            <a:avLst/>
            <a:gdLst/>
            <a:ahLst/>
            <a:cxnLst/>
            <a:rect l="0" t="0" r="0" b="0"/>
            <a:pathLst>
              <a:path w="2931" h="1319">
                <a:moveTo>
                  <a:pt x="2918" y="334"/>
                </a:moveTo>
                <a:lnTo>
                  <a:pt x="2918" y="13"/>
                </a:lnTo>
                <a:lnTo>
                  <a:pt x="907" y="13"/>
                </a:lnTo>
                <a:lnTo>
                  <a:pt x="907" y="1305"/>
                </a:lnTo>
                <a:lnTo>
                  <a:pt x="0" y="1305"/>
                </a:lnTo>
              </a:path>
            </a:pathLst>
          </a:custGeom>
          <a:noFill/>
          <a:ln w="16903" cap="flat"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6" name="picture 2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222628" y="4544843"/>
            <a:ext cx="1063683" cy="598656"/>
          </a:xfrm>
          <a:prstGeom prst="rect">
            <a:avLst/>
          </a:prstGeom>
        </p:spPr>
      </p:pic>
      <p:sp>
        <p:nvSpPr>
          <p:cNvPr id="257" name="textbox 257"/>
          <p:cNvSpPr/>
          <p:nvPr/>
        </p:nvSpPr>
        <p:spPr>
          <a:xfrm>
            <a:off x="3248829" y="814315"/>
            <a:ext cx="2658110" cy="407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2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3000"/>
              </a:lnSpc>
              <a:tabLst/>
            </a:pP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2700" spc="-6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</a:t>
            </a: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  <p:pic>
        <p:nvPicPr>
          <p:cNvPr id="258" name="picture 2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8060732" y="2064448"/>
            <a:ext cx="1083267" cy="30543"/>
          </a:xfrm>
          <a:prstGeom prst="rect">
            <a:avLst/>
          </a:prstGeom>
        </p:spPr>
      </p:pic>
      <p:pic>
        <p:nvPicPr>
          <p:cNvPr id="259" name="picture 2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8029688" y="1766620"/>
            <a:ext cx="801091" cy="779030"/>
          </a:xfrm>
          <a:prstGeom prst="rect">
            <a:avLst/>
          </a:prstGeom>
        </p:spPr>
      </p:pic>
      <p:pic>
        <p:nvPicPr>
          <p:cNvPr id="260" name="picture 2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35137" y="2133854"/>
            <a:ext cx="934073" cy="13030"/>
          </a:xfrm>
          <a:prstGeom prst="rect">
            <a:avLst/>
          </a:prstGeom>
        </p:spPr>
      </p:pic>
      <p:pic>
        <p:nvPicPr>
          <p:cNvPr id="261" name="picture 2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757846" y="1794243"/>
            <a:ext cx="42732" cy="723785"/>
          </a:xfrm>
          <a:prstGeom prst="rect">
            <a:avLst/>
          </a:prstGeom>
        </p:spPr>
      </p:pic>
      <p:pic>
        <p:nvPicPr>
          <p:cNvPr id="262" name="picture 2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8060732" y="2064448"/>
            <a:ext cx="1083267" cy="30543"/>
          </a:xfrm>
          <a:prstGeom prst="rect">
            <a:avLst/>
          </a:prstGeom>
        </p:spPr>
      </p:pic>
      <p:pic>
        <p:nvPicPr>
          <p:cNvPr id="263" name="picture 2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8029688" y="1766620"/>
            <a:ext cx="801091" cy="779030"/>
          </a:xfrm>
          <a:prstGeom prst="rect">
            <a:avLst/>
          </a:prstGeom>
        </p:spPr>
      </p:pic>
      <p:pic>
        <p:nvPicPr>
          <p:cNvPr id="264" name="picture 2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2365164" y="247467"/>
            <a:ext cx="669832" cy="643268"/>
          </a:xfrm>
          <a:prstGeom prst="rect">
            <a:avLst/>
          </a:prstGeom>
        </p:spPr>
      </p:pic>
      <p:sp>
        <p:nvSpPr>
          <p:cNvPr id="265" name="rect"/>
          <p:cNvSpPr/>
          <p:nvPr/>
        </p:nvSpPr>
        <p:spPr>
          <a:xfrm>
            <a:off x="2609583" y="3863403"/>
            <a:ext cx="62128" cy="55333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6" name="textbox 266"/>
          <p:cNvSpPr/>
          <p:nvPr/>
        </p:nvSpPr>
        <p:spPr>
          <a:xfrm>
            <a:off x="1231901" y="3719734"/>
            <a:ext cx="1823085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536"/>
              </a:lnSpc>
              <a:tabLst/>
            </a:pPr>
            <a:r>
              <a:rPr sz="12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endParaRPr lang="Arial" altLang="Arial" sz="1200" dirty="0"/>
          </a:p>
        </p:txBody>
      </p:sp>
      <p:pic>
        <p:nvPicPr>
          <p:cNvPr id="267" name="picture 26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761555" y="1154838"/>
            <a:ext cx="592444" cy="568949"/>
          </a:xfrm>
          <a:prstGeom prst="rect">
            <a:avLst/>
          </a:prstGeom>
        </p:spPr>
      </p:pic>
      <p:sp>
        <p:nvSpPr>
          <p:cNvPr id="268" name="rect"/>
          <p:cNvSpPr/>
          <p:nvPr/>
        </p:nvSpPr>
        <p:spPr>
          <a:xfrm>
            <a:off x="5121618" y="3930055"/>
            <a:ext cx="62128" cy="55335"/>
          </a:xfrm>
          <a:prstGeom prst="rect">
            <a:avLst/>
          </a:prstGeom>
          <a:solidFill>
            <a:srgbClr val="FFFFFF">
              <a:alpha val="63529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9" name="textbox 269"/>
          <p:cNvSpPr/>
          <p:nvPr/>
        </p:nvSpPr>
        <p:spPr>
          <a:xfrm>
            <a:off x="3729520" y="3902614"/>
            <a:ext cx="1692910" cy="220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536"/>
              </a:lnSpc>
              <a:tabLst/>
            </a:pPr>
            <a:r>
              <a:rPr sz="12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dd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r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evan</a:t>
            </a:r>
            <a:r>
              <a:rPr sz="12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2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200" dirty="0"/>
          </a:p>
        </p:txBody>
      </p:sp>
      <p:pic>
        <p:nvPicPr>
          <p:cNvPr id="270" name="picture 2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969179" y="2117953"/>
            <a:ext cx="174820" cy="17627"/>
          </a:xfrm>
          <a:prstGeom prst="rect">
            <a:avLst/>
          </a:prstGeom>
        </p:spPr>
      </p:pic>
      <p:pic>
        <p:nvPicPr>
          <p:cNvPr id="271" name="picture 2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004085" y="2107057"/>
            <a:ext cx="996175" cy="66636"/>
          </a:xfrm>
          <a:prstGeom prst="rect">
            <a:avLst/>
          </a:prstGeom>
        </p:spPr>
      </p:pic>
      <p:pic>
        <p:nvPicPr>
          <p:cNvPr id="272" name="picture 2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7995780" y="0"/>
            <a:ext cx="68515" cy="464286"/>
          </a:xfrm>
          <a:prstGeom prst="rect">
            <a:avLst/>
          </a:prstGeom>
        </p:spPr>
      </p:pic>
      <p:pic>
        <p:nvPicPr>
          <p:cNvPr id="273" name="picture 2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898368" y="334149"/>
            <a:ext cx="62128" cy="55333"/>
          </a:xfrm>
          <a:prstGeom prst="rect">
            <a:avLst/>
          </a:prstGeom>
        </p:spPr>
      </p:pic>
      <p:pic>
        <p:nvPicPr>
          <p:cNvPr id="274" name="picture 2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917634" y="0"/>
            <a:ext cx="12662" cy="361822"/>
          </a:xfrm>
          <a:prstGeom prst="rect">
            <a:avLst/>
          </a:prstGeom>
        </p:spPr>
      </p:pic>
      <p:pic>
        <p:nvPicPr>
          <p:cNvPr id="275" name="picture 2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809392" y="0"/>
            <a:ext cx="12941" cy="105497"/>
          </a:xfrm>
          <a:prstGeom prst="rect">
            <a:avLst/>
          </a:prstGeom>
        </p:spPr>
      </p:pic>
      <p:pic>
        <p:nvPicPr>
          <p:cNvPr id="276" name="picture 2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8607717" y="1741855"/>
            <a:ext cx="62115" cy="55347"/>
          </a:xfrm>
          <a:prstGeom prst="rect">
            <a:avLst/>
          </a:prstGeom>
        </p:spPr>
      </p:pic>
      <p:pic>
        <p:nvPicPr>
          <p:cNvPr id="277" name="picture 27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8858377" y="4273895"/>
            <a:ext cx="62128" cy="55335"/>
          </a:xfrm>
          <a:prstGeom prst="rect">
            <a:avLst/>
          </a:prstGeom>
        </p:spPr>
      </p:pic>
      <p:pic>
        <p:nvPicPr>
          <p:cNvPr id="278" name="picture 27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8898368" y="334149"/>
            <a:ext cx="62128" cy="55333"/>
          </a:xfrm>
          <a:prstGeom prst="rect">
            <a:avLst/>
          </a:prstGeom>
        </p:spPr>
      </p:pic>
      <p:sp>
        <p:nvSpPr>
          <p:cNvPr id="279" name="rect"/>
          <p:cNvSpPr/>
          <p:nvPr/>
        </p:nvSpPr>
        <p:spPr>
          <a:xfrm>
            <a:off x="8396071" y="3092310"/>
            <a:ext cx="62128" cy="55333"/>
          </a:xfrm>
          <a:prstGeom prst="rect">
            <a:avLst/>
          </a:prstGeom>
          <a:solidFill>
            <a:srgbClr val="FFFFFF">
              <a:alpha val="61176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0" name="picture 28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7509688" y="717537"/>
            <a:ext cx="62127" cy="55333"/>
          </a:xfrm>
          <a:prstGeom prst="rect">
            <a:avLst/>
          </a:prstGeom>
        </p:spPr>
      </p:pic>
      <p:pic>
        <p:nvPicPr>
          <p:cNvPr id="281" name="picture 28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7379423" y="901534"/>
            <a:ext cx="62127" cy="55333"/>
          </a:xfrm>
          <a:prstGeom prst="rect">
            <a:avLst/>
          </a:prstGeom>
        </p:spPr>
      </p:pic>
      <p:sp>
        <p:nvSpPr>
          <p:cNvPr id="282" name="rect"/>
          <p:cNvSpPr/>
          <p:nvPr/>
        </p:nvSpPr>
        <p:spPr>
          <a:xfrm>
            <a:off x="8610778" y="3917815"/>
            <a:ext cx="62115" cy="55335"/>
          </a:xfrm>
          <a:prstGeom prst="rect">
            <a:avLst/>
          </a:prstGeom>
          <a:solidFill>
            <a:srgbClr val="FFFFFF">
              <a:alpha val="62352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3" name="picture 28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7809293" y="1399997"/>
            <a:ext cx="62115" cy="55334"/>
          </a:xfrm>
          <a:prstGeom prst="rect">
            <a:avLst/>
          </a:prstGeom>
        </p:spPr>
      </p:pic>
      <p:pic>
        <p:nvPicPr>
          <p:cNvPr id="284" name="picture 28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8124697" y="2751950"/>
            <a:ext cx="62115" cy="55334"/>
          </a:xfrm>
          <a:prstGeom prst="rect">
            <a:avLst/>
          </a:prstGeom>
        </p:spPr>
      </p:pic>
      <p:pic>
        <p:nvPicPr>
          <p:cNvPr id="285" name="picture 2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779192" y="77813"/>
            <a:ext cx="62114" cy="55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box 286"/>
          <p:cNvSpPr/>
          <p:nvPr/>
        </p:nvSpPr>
        <p:spPr>
          <a:xfrm>
            <a:off x="6699041" y="3870279"/>
            <a:ext cx="974089" cy="243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</p:txBody>
      </p:sp>
      <p:sp>
        <p:nvSpPr>
          <p:cNvPr id="287" name="textbox 287"/>
          <p:cNvSpPr/>
          <p:nvPr/>
        </p:nvSpPr>
        <p:spPr>
          <a:xfrm>
            <a:off x="6271868" y="2227770"/>
            <a:ext cx="1830070" cy="586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7424" algn="l" rtl="0" eaLnBrk="0">
              <a:lnSpc>
                <a:spcPts val="1487"/>
              </a:lnSpc>
              <a:tabLst/>
            </a:pP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100" spc="1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endParaRPr lang="Arial" altLang="Arial" sz="1100" dirty="0"/>
          </a:p>
          <a:p>
            <a:pPr indent="62382" algn="l" rtl="0" eaLnBrk="0">
              <a:lnSpc>
                <a:spcPts val="1440"/>
              </a:lnSpc>
              <a:tabLst/>
            </a:pP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1100" dirty="0"/>
          </a:p>
          <a:p>
            <a:pPr indent="12700" algn="l" rtl="0" eaLnBrk="0">
              <a:lnSpc>
                <a:spcPts val="1488"/>
              </a:lnSpc>
              <a:tabLst/>
            </a:pPr>
            <a:r>
              <a:rPr sz="1100" spc="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100" dirty="0"/>
          </a:p>
        </p:txBody>
      </p:sp>
      <p:pic>
        <p:nvPicPr>
          <p:cNvPr id="288" name="picture 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289" name="textbox 289"/>
          <p:cNvSpPr/>
          <p:nvPr/>
        </p:nvSpPr>
        <p:spPr>
          <a:xfrm>
            <a:off x="2726062" y="524959"/>
            <a:ext cx="3698875" cy="641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70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2700" spc="-5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SETS</a:t>
            </a:r>
            <a:r>
              <a:rPr sz="2700" spc="-5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-58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27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lang="Arial" altLang="Arial" sz="2700" dirty="0"/>
          </a:p>
        </p:txBody>
      </p:sp>
      <p:sp>
        <p:nvSpPr>
          <p:cNvPr id="290" name="textbox 290"/>
          <p:cNvSpPr/>
          <p:nvPr/>
        </p:nvSpPr>
        <p:spPr>
          <a:xfrm>
            <a:off x="1082671" y="2227770"/>
            <a:ext cx="1830070" cy="586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7424" algn="l" rtl="0" eaLnBrk="0">
              <a:lnSpc>
                <a:spcPts val="1487"/>
              </a:lnSpc>
              <a:tabLst/>
            </a:pP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100" spc="1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endParaRPr lang="Arial" altLang="Arial" sz="1100" dirty="0"/>
          </a:p>
          <a:p>
            <a:pPr indent="62382" algn="l" rtl="0" eaLnBrk="0">
              <a:lnSpc>
                <a:spcPts val="1440"/>
              </a:lnSpc>
              <a:tabLst/>
            </a:pP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1100" dirty="0"/>
          </a:p>
          <a:p>
            <a:pPr indent="12700" algn="l" rtl="0" eaLnBrk="0">
              <a:lnSpc>
                <a:spcPts val="1488"/>
              </a:lnSpc>
              <a:tabLst/>
            </a:pPr>
            <a:r>
              <a:rPr sz="1100" spc="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100" dirty="0"/>
          </a:p>
        </p:txBody>
      </p:sp>
      <p:sp>
        <p:nvSpPr>
          <p:cNvPr id="291" name="textbox 291"/>
          <p:cNvSpPr/>
          <p:nvPr/>
        </p:nvSpPr>
        <p:spPr>
          <a:xfrm>
            <a:off x="3665193" y="2227770"/>
            <a:ext cx="1830070" cy="586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7424" algn="l" rtl="0" eaLnBrk="0">
              <a:lnSpc>
                <a:spcPts val="1487"/>
              </a:lnSpc>
              <a:tabLst/>
            </a:pP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r</a:t>
            </a:r>
            <a:r>
              <a:rPr sz="1100" spc="10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t,</a:t>
            </a:r>
            <a:r>
              <a:rPr sz="11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endParaRPr lang="Arial" altLang="Arial" sz="1100" dirty="0"/>
          </a:p>
          <a:p>
            <a:pPr indent="62382" algn="l" rtl="0" eaLnBrk="0">
              <a:lnSpc>
                <a:spcPts val="1440"/>
              </a:lnSpc>
              <a:tabLst/>
            </a:pP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add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head</a:t>
            </a:r>
            <a:r>
              <a:rPr sz="11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10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1100" dirty="0"/>
          </a:p>
          <a:p>
            <a:pPr indent="12700" algn="l" rtl="0" eaLnBrk="0">
              <a:lnSpc>
                <a:spcPts val="1488"/>
              </a:lnSpc>
              <a:tabLst/>
            </a:pPr>
            <a:r>
              <a:rPr sz="1100" spc="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7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100" dirty="0"/>
          </a:p>
        </p:txBody>
      </p:sp>
      <p:sp>
        <p:nvSpPr>
          <p:cNvPr id="292" name="textbox 292"/>
          <p:cNvSpPr/>
          <p:nvPr/>
        </p:nvSpPr>
        <p:spPr>
          <a:xfrm>
            <a:off x="4092366" y="3870279"/>
            <a:ext cx="974089" cy="243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</p:txBody>
      </p:sp>
      <p:sp>
        <p:nvSpPr>
          <p:cNvPr id="293" name="textbox 293"/>
          <p:cNvSpPr/>
          <p:nvPr/>
        </p:nvSpPr>
        <p:spPr>
          <a:xfrm>
            <a:off x="1509844" y="3870279"/>
            <a:ext cx="974089" cy="243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4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5000"/>
              </a:lnSpc>
              <a:tabLst/>
            </a:pP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150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-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896</Words>
  <Application>Microsoft Office PowerPoint</Application>
  <PresentationFormat>On-screen Show (16:9)</PresentationFormat>
  <Paragraphs>385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SimSun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Quang Hung</cp:lastModifiedBy>
  <cp:revision>3</cp:revision>
  <dcterms:modified xsi:type="dcterms:W3CDTF">2024-09-18T04:02:44Z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E94486CC-9CD1-11EB-B3E1-52540006F7B4}" pid="2" name="CRO">
    <vt:lpwstr>wqlLaW5nc29mdCBQREYgdG8gV1BTIDc1</vt:lpwstr>
  </property>
  <property fmtid="{E94486CC-9CD1-11EB-B3E1-52540006F7B4}" pid="3" name="Created">
    <vt:filetime>2022-05-07T16:40:13Z</vt:filetime>
  </property>
</Properties>
</file>